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2"/>
  </p:notesMasterIdLst>
  <p:handoutMasterIdLst>
    <p:handoutMasterId r:id="rId53"/>
  </p:handoutMasterIdLst>
  <p:sldIdLst>
    <p:sldId id="262" r:id="rId2"/>
    <p:sldId id="272" r:id="rId3"/>
    <p:sldId id="326" r:id="rId4"/>
    <p:sldId id="327" r:id="rId5"/>
    <p:sldId id="257" r:id="rId6"/>
    <p:sldId id="280" r:id="rId7"/>
    <p:sldId id="279" r:id="rId8"/>
    <p:sldId id="281" r:id="rId9"/>
    <p:sldId id="296" r:id="rId10"/>
    <p:sldId id="320" r:id="rId11"/>
    <p:sldId id="321" r:id="rId12"/>
    <p:sldId id="322" r:id="rId13"/>
    <p:sldId id="282" r:id="rId14"/>
    <p:sldId id="285" r:id="rId15"/>
    <p:sldId id="261" r:id="rId16"/>
    <p:sldId id="283" r:id="rId17"/>
    <p:sldId id="286" r:id="rId18"/>
    <p:sldId id="288" r:id="rId19"/>
    <p:sldId id="289" r:id="rId20"/>
    <p:sldId id="287" r:id="rId21"/>
    <p:sldId id="290" r:id="rId22"/>
    <p:sldId id="291" r:id="rId23"/>
    <p:sldId id="292" r:id="rId24"/>
    <p:sldId id="323" r:id="rId25"/>
    <p:sldId id="309" r:id="rId26"/>
    <p:sldId id="308" r:id="rId27"/>
    <p:sldId id="311" r:id="rId28"/>
    <p:sldId id="312" r:id="rId29"/>
    <p:sldId id="313" r:id="rId30"/>
    <p:sldId id="315" r:id="rId31"/>
    <p:sldId id="316" r:id="rId32"/>
    <p:sldId id="314" r:id="rId33"/>
    <p:sldId id="317" r:id="rId34"/>
    <p:sldId id="318" r:id="rId35"/>
    <p:sldId id="319" r:id="rId36"/>
    <p:sldId id="273" r:id="rId37"/>
    <p:sldId id="293" r:id="rId38"/>
    <p:sldId id="294" r:id="rId39"/>
    <p:sldId id="300" r:id="rId40"/>
    <p:sldId id="299" r:id="rId41"/>
    <p:sldId id="295" r:id="rId42"/>
    <p:sldId id="297" r:id="rId43"/>
    <p:sldId id="301" r:id="rId44"/>
    <p:sldId id="298" r:id="rId45"/>
    <p:sldId id="304" r:id="rId46"/>
    <p:sldId id="328" r:id="rId47"/>
    <p:sldId id="324" r:id="rId48"/>
    <p:sldId id="325" r:id="rId49"/>
    <p:sldId id="276" r:id="rId50"/>
    <p:sldId id="278" r:id="rId51"/>
  </p:sldIdLst>
  <p:sldSz cx="12192000" cy="6858000"/>
  <p:notesSz cx="6858000" cy="9144000"/>
  <p:defaultTextStyle>
    <a:defPPr algn="r" rtl="1">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86" autoAdjust="0"/>
    <p:restoredTop sz="94706" autoAdjust="0"/>
  </p:normalViewPr>
  <p:slideViewPr>
    <p:cSldViewPr snapToGrid="0">
      <p:cViewPr varScale="1">
        <p:scale>
          <a:sx n="76" d="100"/>
          <a:sy n="76" d="100"/>
        </p:scale>
        <p:origin x="1085" y="48"/>
      </p:cViewPr>
      <p:guideLst>
        <p:guide pos="3840"/>
        <p:guide orient="horz" pos="2160"/>
      </p:guideLst>
    </p:cSldViewPr>
  </p:slideViewPr>
  <p:notesTextViewPr>
    <p:cViewPr>
      <p:scale>
        <a:sx n="1" d="1"/>
        <a:sy n="1" d="1"/>
      </p:scale>
      <p:origin x="0" y="0"/>
    </p:cViewPr>
  </p:notesTextViewPr>
  <p:notesViewPr>
    <p:cSldViewPr snapToGrid="0" showGuides="1">
      <p:cViewPr varScale="1">
        <p:scale>
          <a:sx n="69" d="100"/>
          <a:sy n="69" d="100"/>
        </p:scale>
        <p:origin x="413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4400" y="0"/>
            <a:ext cx="2971800" cy="458788"/>
          </a:xfrm>
          <a:prstGeom prst="rect">
            <a:avLst/>
          </a:prstGeom>
        </p:spPr>
        <p:txBody>
          <a:bodyPr vert="horz" lIns="91440" tIns="45720" rIns="91440" bIns="45720" rtlCol="1"/>
          <a:lstStyle>
            <a:lvl1pPr algn="r" rtl="1">
              <a:defRPr sz="1200"/>
            </a:lvl1pPr>
          </a:lstStyle>
          <a:p>
            <a:pPr rtl="1"/>
            <a:endParaRPr lang="ar-SA" dirty="0">
              <a:latin typeface="Tahoma" panose="020B0604030504040204" pitchFamily="34" charset="0"/>
              <a:ea typeface="Tahoma" panose="020B0604030504040204" pitchFamily="34" charset="0"/>
            </a:endParaRPr>
          </a:p>
        </p:txBody>
      </p:sp>
      <p:sp>
        <p:nvSpPr>
          <p:cNvPr id="3" name="عنصر نائب للتاريخ 2"/>
          <p:cNvSpPr>
            <a:spLocks noGrp="1"/>
          </p:cNvSpPr>
          <p:nvPr>
            <p:ph type="dt" sz="quarter" idx="1"/>
          </p:nvPr>
        </p:nvSpPr>
        <p:spPr>
          <a:xfrm>
            <a:off x="0" y="0"/>
            <a:ext cx="2971800" cy="458788"/>
          </a:xfrm>
          <a:prstGeom prst="rect">
            <a:avLst/>
          </a:prstGeom>
        </p:spPr>
        <p:txBody>
          <a:bodyPr vert="horz" lIns="91440" tIns="45720" rIns="91440" bIns="45720" rtlCol="1"/>
          <a:lstStyle>
            <a:lvl1pPr algn="r" rtl="1">
              <a:defRPr sz="1200"/>
            </a:lvl1pPr>
          </a:lstStyle>
          <a:p>
            <a:pPr algn="l" rtl="1"/>
            <a:fld id="{67995A07-FC68-4861-9462-CAD3A3C7F1C0}" type="datetime1">
              <a:rPr lang="ar-SA" smtClean="0">
                <a:latin typeface="Tahoma" panose="020B0604030504040204" pitchFamily="34" charset="0"/>
                <a:ea typeface="Tahoma" panose="020B0604030504040204" pitchFamily="34" charset="0"/>
              </a:rPr>
              <a:pPr algn="l" rtl="1"/>
              <a:t>10/12/1445</a:t>
            </a:fld>
            <a:endParaRPr lang="ar-SA" dirty="0">
              <a:latin typeface="Tahoma" panose="020B0604030504040204" pitchFamily="34" charset="0"/>
              <a:ea typeface="Tahoma" panose="020B0604030504040204" pitchFamily="34" charset="0"/>
            </a:endParaRPr>
          </a:p>
        </p:txBody>
      </p:sp>
      <p:sp>
        <p:nvSpPr>
          <p:cNvPr id="4" name="عنصر نائب للتذييل 3"/>
          <p:cNvSpPr>
            <a:spLocks noGrp="1"/>
          </p:cNvSpPr>
          <p:nvPr>
            <p:ph type="ftr" sz="quarter" idx="2"/>
          </p:nvPr>
        </p:nvSpPr>
        <p:spPr>
          <a:xfrm>
            <a:off x="3884400" y="8685213"/>
            <a:ext cx="2971800" cy="458787"/>
          </a:xfrm>
          <a:prstGeom prst="rect">
            <a:avLst/>
          </a:prstGeom>
        </p:spPr>
        <p:txBody>
          <a:bodyPr vert="horz" lIns="91440" tIns="45720" rIns="91440" bIns="45720" rtlCol="1" anchor="b"/>
          <a:lstStyle>
            <a:lvl1pPr algn="r" rtl="1">
              <a:defRPr sz="1200"/>
            </a:lvl1pPr>
          </a:lstStyle>
          <a:p>
            <a:pPr rtl="1"/>
            <a:endParaRPr lang="ar-SA" dirty="0">
              <a:latin typeface="Tahoma" panose="020B0604030504040204" pitchFamily="34" charset="0"/>
              <a:ea typeface="Tahoma" panose="020B0604030504040204" pitchFamily="34" charset="0"/>
            </a:endParaRPr>
          </a:p>
        </p:txBody>
      </p:sp>
      <p:sp>
        <p:nvSpPr>
          <p:cNvPr id="5" name="عنصر نائب لرقم الشريحة 4"/>
          <p:cNvSpPr>
            <a:spLocks noGrp="1"/>
          </p:cNvSpPr>
          <p:nvPr>
            <p:ph type="sldNum" sz="quarter" idx="3"/>
          </p:nvPr>
        </p:nvSpPr>
        <p:spPr>
          <a:xfrm>
            <a:off x="0" y="8685213"/>
            <a:ext cx="2971800" cy="458787"/>
          </a:xfrm>
          <a:prstGeom prst="rect">
            <a:avLst/>
          </a:prstGeom>
        </p:spPr>
        <p:txBody>
          <a:bodyPr vert="horz" lIns="91440" tIns="45720" rIns="91440" bIns="45720" rtlCol="1" anchor="b"/>
          <a:lstStyle>
            <a:lvl1pPr algn="r" rtl="1">
              <a:defRPr sz="1200"/>
            </a:lvl1pPr>
          </a:lstStyle>
          <a:p>
            <a:pPr algn="l" rtl="1"/>
            <a:fld id="{7798501B-77B5-4365-9881-C6E19A3C1E42}" type="slidenum">
              <a:rPr lang="ar-SA" smtClean="0">
                <a:latin typeface="Tahoma" panose="020B0604030504040204" pitchFamily="34" charset="0"/>
                <a:ea typeface="Tahoma" panose="020B0604030504040204" pitchFamily="34" charset="0"/>
              </a:rPr>
              <a:pPr algn="l" rtl="1"/>
              <a:t>‹#›</a:t>
            </a:fld>
            <a:endParaRPr lang="ar-SA" dirty="0">
              <a:latin typeface="Tahoma" panose="020B0604030504040204" pitchFamily="34" charset="0"/>
              <a:ea typeface="Tahoma" panose="020B0604030504040204" pitchFamily="34" charset="0"/>
            </a:endParaRPr>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44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mn-cs"/>
              </a:defRPr>
            </a:lvl1pPr>
          </a:lstStyle>
          <a:p>
            <a:endParaRPr lang="ar-SA" dirty="0"/>
          </a:p>
        </p:txBody>
      </p:sp>
      <p:sp>
        <p:nvSpPr>
          <p:cNvPr id="3" name="عنصر نائب للتاريخ 2"/>
          <p:cNvSpPr>
            <a:spLocks noGrp="1"/>
          </p:cNvSpPr>
          <p:nvPr>
            <p:ph type="dt" idx="1"/>
          </p:nvPr>
        </p:nvSpPr>
        <p:spPr>
          <a:xfrm>
            <a:off x="0"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mn-cs"/>
              </a:defRPr>
            </a:lvl1pPr>
          </a:lstStyle>
          <a:p>
            <a:fld id="{05F30F12-8842-4E66-B345-8ECF4616AA5E}" type="datetime1">
              <a:rPr lang="ar-SA" smtClean="0"/>
              <a:pPr/>
              <a:t>10/12/1445</a:t>
            </a:fld>
            <a:endParaRPr lang="ar-SA" dirty="0"/>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ar-SA" noProof="0" dirty="0"/>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rtl="1"/>
            <a:r>
              <a:rPr lang="ar-SA" noProof="0" dirty="0"/>
              <a:t>انقر لتحرير أنماط النص الرئيسي</a:t>
            </a:r>
          </a:p>
          <a:p>
            <a:pPr lvl="1" rtl="1"/>
            <a:r>
              <a:rPr lang="ar-SA" noProof="0" dirty="0"/>
              <a:t>المستوى الثاني</a:t>
            </a:r>
          </a:p>
          <a:p>
            <a:pPr lvl="2" rtl="1"/>
            <a:r>
              <a:rPr lang="ar-SA" noProof="0" dirty="0"/>
              <a:t>المستوى الثالث</a:t>
            </a:r>
          </a:p>
          <a:p>
            <a:pPr lvl="3" rtl="1"/>
            <a:r>
              <a:rPr lang="ar-SA" noProof="0" dirty="0"/>
              <a:t>المستوى الرابع</a:t>
            </a:r>
          </a:p>
          <a:p>
            <a:pPr lvl="4" rtl="1"/>
            <a:r>
              <a:rPr lang="ar-SA" noProof="0" dirty="0"/>
              <a:t>المستوى الخامس</a:t>
            </a:r>
          </a:p>
        </p:txBody>
      </p:sp>
      <p:sp>
        <p:nvSpPr>
          <p:cNvPr id="6" name="عنصر نائب للتذييل 5"/>
          <p:cNvSpPr>
            <a:spLocks noGrp="1"/>
          </p:cNvSpPr>
          <p:nvPr>
            <p:ph type="ftr" sz="quarter" idx="4"/>
          </p:nvPr>
        </p:nvSpPr>
        <p:spPr>
          <a:xfrm>
            <a:off x="38844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mn-cs"/>
              </a:defRPr>
            </a:lvl1pPr>
          </a:lstStyle>
          <a:p>
            <a:endParaRPr lang="ar-SA" dirty="0"/>
          </a:p>
        </p:txBody>
      </p:sp>
      <p:sp>
        <p:nvSpPr>
          <p:cNvPr id="7" name="عنصر نائب لرقم الشريحة 6"/>
          <p:cNvSpPr>
            <a:spLocks noGrp="1"/>
          </p:cNvSpPr>
          <p:nvPr>
            <p:ph type="sldNum" sz="quarter" idx="5"/>
          </p:nvPr>
        </p:nvSpPr>
        <p:spPr>
          <a:xfrm>
            <a:off x="0"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mn-cs"/>
              </a:defRPr>
            </a:lvl1pPr>
          </a:lstStyle>
          <a:p>
            <a:fld id="{FC8BD8E7-1312-41F3-99C4-6DA5AF891969}" type="slidenum">
              <a:rPr lang="ar-SA" smtClean="0"/>
              <a:pPr/>
              <a:t>‹#›</a:t>
            </a:fld>
            <a:endParaRPr lang="ar-SA" dirty="0"/>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a:t>
            </a:fld>
            <a:endParaRPr lang="ar-SA" dirty="0"/>
          </a:p>
        </p:txBody>
      </p:sp>
    </p:spTree>
    <p:extLst>
      <p:ext uri="{BB962C8B-B14F-4D97-AF65-F5344CB8AC3E}">
        <p14:creationId xmlns:p14="http://schemas.microsoft.com/office/powerpoint/2010/main" val="2763421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12</a:t>
            </a:fld>
            <a:endParaRPr lang="ar-SA" dirty="0"/>
          </a:p>
        </p:txBody>
      </p:sp>
    </p:spTree>
    <p:extLst>
      <p:ext uri="{BB962C8B-B14F-4D97-AF65-F5344CB8AC3E}">
        <p14:creationId xmlns:p14="http://schemas.microsoft.com/office/powerpoint/2010/main" val="12417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13</a:t>
            </a:fld>
            <a:endParaRPr lang="ar-SA" dirty="0"/>
          </a:p>
        </p:txBody>
      </p:sp>
    </p:spTree>
    <p:extLst>
      <p:ext uri="{BB962C8B-B14F-4D97-AF65-F5344CB8AC3E}">
        <p14:creationId xmlns:p14="http://schemas.microsoft.com/office/powerpoint/2010/main" val="12173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14</a:t>
            </a:fld>
            <a:endParaRPr lang="ar-SA" dirty="0"/>
          </a:p>
        </p:txBody>
      </p:sp>
    </p:spTree>
    <p:extLst>
      <p:ext uri="{BB962C8B-B14F-4D97-AF65-F5344CB8AC3E}">
        <p14:creationId xmlns:p14="http://schemas.microsoft.com/office/powerpoint/2010/main" val="241783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15</a:t>
            </a:fld>
            <a:endParaRPr lang="ar-SA" dirty="0"/>
          </a:p>
        </p:txBody>
      </p:sp>
    </p:spTree>
    <p:extLst>
      <p:ext uri="{BB962C8B-B14F-4D97-AF65-F5344CB8AC3E}">
        <p14:creationId xmlns:p14="http://schemas.microsoft.com/office/powerpoint/2010/main" val="93437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16</a:t>
            </a:fld>
            <a:endParaRPr lang="ar-SA" dirty="0"/>
          </a:p>
        </p:txBody>
      </p:sp>
    </p:spTree>
    <p:extLst>
      <p:ext uri="{BB962C8B-B14F-4D97-AF65-F5344CB8AC3E}">
        <p14:creationId xmlns:p14="http://schemas.microsoft.com/office/powerpoint/2010/main" val="1247288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17</a:t>
            </a:fld>
            <a:endParaRPr lang="ar-SA" dirty="0"/>
          </a:p>
        </p:txBody>
      </p:sp>
    </p:spTree>
    <p:extLst>
      <p:ext uri="{BB962C8B-B14F-4D97-AF65-F5344CB8AC3E}">
        <p14:creationId xmlns:p14="http://schemas.microsoft.com/office/powerpoint/2010/main" val="312484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18</a:t>
            </a:fld>
            <a:endParaRPr lang="ar-SA" dirty="0"/>
          </a:p>
        </p:txBody>
      </p:sp>
    </p:spTree>
    <p:extLst>
      <p:ext uri="{BB962C8B-B14F-4D97-AF65-F5344CB8AC3E}">
        <p14:creationId xmlns:p14="http://schemas.microsoft.com/office/powerpoint/2010/main" val="127636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19</a:t>
            </a:fld>
            <a:endParaRPr lang="ar-SA" dirty="0"/>
          </a:p>
        </p:txBody>
      </p:sp>
    </p:spTree>
    <p:extLst>
      <p:ext uri="{BB962C8B-B14F-4D97-AF65-F5344CB8AC3E}">
        <p14:creationId xmlns:p14="http://schemas.microsoft.com/office/powerpoint/2010/main" val="3141142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20</a:t>
            </a:fld>
            <a:endParaRPr lang="ar-SA" dirty="0"/>
          </a:p>
        </p:txBody>
      </p:sp>
    </p:spTree>
    <p:extLst>
      <p:ext uri="{BB962C8B-B14F-4D97-AF65-F5344CB8AC3E}">
        <p14:creationId xmlns:p14="http://schemas.microsoft.com/office/powerpoint/2010/main" val="914544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21</a:t>
            </a:fld>
            <a:endParaRPr lang="ar-SA" dirty="0"/>
          </a:p>
        </p:txBody>
      </p:sp>
    </p:spTree>
    <p:extLst>
      <p:ext uri="{BB962C8B-B14F-4D97-AF65-F5344CB8AC3E}">
        <p14:creationId xmlns:p14="http://schemas.microsoft.com/office/powerpoint/2010/main" val="195051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a:t>
            </a:fld>
            <a:endParaRPr lang="ar-SA" dirty="0"/>
          </a:p>
        </p:txBody>
      </p:sp>
    </p:spTree>
    <p:extLst>
      <p:ext uri="{BB962C8B-B14F-4D97-AF65-F5344CB8AC3E}">
        <p14:creationId xmlns:p14="http://schemas.microsoft.com/office/powerpoint/2010/main" val="274535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22</a:t>
            </a:fld>
            <a:endParaRPr lang="ar-SA" dirty="0"/>
          </a:p>
        </p:txBody>
      </p:sp>
    </p:spTree>
    <p:extLst>
      <p:ext uri="{BB962C8B-B14F-4D97-AF65-F5344CB8AC3E}">
        <p14:creationId xmlns:p14="http://schemas.microsoft.com/office/powerpoint/2010/main" val="392380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23</a:t>
            </a:fld>
            <a:endParaRPr lang="ar-SA" dirty="0"/>
          </a:p>
        </p:txBody>
      </p:sp>
    </p:spTree>
    <p:extLst>
      <p:ext uri="{BB962C8B-B14F-4D97-AF65-F5344CB8AC3E}">
        <p14:creationId xmlns:p14="http://schemas.microsoft.com/office/powerpoint/2010/main" val="1387401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24</a:t>
            </a:fld>
            <a:endParaRPr lang="ar-SA" dirty="0"/>
          </a:p>
        </p:txBody>
      </p:sp>
    </p:spTree>
    <p:extLst>
      <p:ext uri="{BB962C8B-B14F-4D97-AF65-F5344CB8AC3E}">
        <p14:creationId xmlns:p14="http://schemas.microsoft.com/office/powerpoint/2010/main" val="859351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25</a:t>
            </a:fld>
            <a:endParaRPr lang="ar-SA" dirty="0"/>
          </a:p>
        </p:txBody>
      </p:sp>
    </p:spTree>
    <p:extLst>
      <p:ext uri="{BB962C8B-B14F-4D97-AF65-F5344CB8AC3E}">
        <p14:creationId xmlns:p14="http://schemas.microsoft.com/office/powerpoint/2010/main" val="33163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26</a:t>
            </a:fld>
            <a:endParaRPr lang="ar-SA" dirty="0"/>
          </a:p>
        </p:txBody>
      </p:sp>
    </p:spTree>
    <p:extLst>
      <p:ext uri="{BB962C8B-B14F-4D97-AF65-F5344CB8AC3E}">
        <p14:creationId xmlns:p14="http://schemas.microsoft.com/office/powerpoint/2010/main" val="4098875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27</a:t>
            </a:fld>
            <a:endParaRPr lang="ar-SA" dirty="0"/>
          </a:p>
        </p:txBody>
      </p:sp>
    </p:spTree>
    <p:extLst>
      <p:ext uri="{BB962C8B-B14F-4D97-AF65-F5344CB8AC3E}">
        <p14:creationId xmlns:p14="http://schemas.microsoft.com/office/powerpoint/2010/main" val="4067987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28</a:t>
            </a:fld>
            <a:endParaRPr lang="ar-SA" dirty="0"/>
          </a:p>
        </p:txBody>
      </p:sp>
    </p:spTree>
    <p:extLst>
      <p:ext uri="{BB962C8B-B14F-4D97-AF65-F5344CB8AC3E}">
        <p14:creationId xmlns:p14="http://schemas.microsoft.com/office/powerpoint/2010/main" val="3964493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29</a:t>
            </a:fld>
            <a:endParaRPr lang="ar-SA" dirty="0"/>
          </a:p>
        </p:txBody>
      </p:sp>
    </p:spTree>
    <p:extLst>
      <p:ext uri="{BB962C8B-B14F-4D97-AF65-F5344CB8AC3E}">
        <p14:creationId xmlns:p14="http://schemas.microsoft.com/office/powerpoint/2010/main" val="307339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30</a:t>
            </a:fld>
            <a:endParaRPr lang="ar-SA" dirty="0"/>
          </a:p>
        </p:txBody>
      </p:sp>
    </p:spTree>
    <p:extLst>
      <p:ext uri="{BB962C8B-B14F-4D97-AF65-F5344CB8AC3E}">
        <p14:creationId xmlns:p14="http://schemas.microsoft.com/office/powerpoint/2010/main" val="12307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31</a:t>
            </a:fld>
            <a:endParaRPr lang="ar-SA" dirty="0"/>
          </a:p>
        </p:txBody>
      </p:sp>
    </p:spTree>
    <p:extLst>
      <p:ext uri="{BB962C8B-B14F-4D97-AF65-F5344CB8AC3E}">
        <p14:creationId xmlns:p14="http://schemas.microsoft.com/office/powerpoint/2010/main" val="337248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5</a:t>
            </a:fld>
            <a:endParaRPr lang="ar-SA" dirty="0"/>
          </a:p>
        </p:txBody>
      </p:sp>
    </p:spTree>
    <p:extLst>
      <p:ext uri="{BB962C8B-B14F-4D97-AF65-F5344CB8AC3E}">
        <p14:creationId xmlns:p14="http://schemas.microsoft.com/office/powerpoint/2010/main" val="164814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32</a:t>
            </a:fld>
            <a:endParaRPr lang="ar-SA" dirty="0"/>
          </a:p>
        </p:txBody>
      </p:sp>
    </p:spTree>
    <p:extLst>
      <p:ext uri="{BB962C8B-B14F-4D97-AF65-F5344CB8AC3E}">
        <p14:creationId xmlns:p14="http://schemas.microsoft.com/office/powerpoint/2010/main" val="124083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33</a:t>
            </a:fld>
            <a:endParaRPr lang="ar-SA" dirty="0"/>
          </a:p>
        </p:txBody>
      </p:sp>
    </p:spTree>
    <p:extLst>
      <p:ext uri="{BB962C8B-B14F-4D97-AF65-F5344CB8AC3E}">
        <p14:creationId xmlns:p14="http://schemas.microsoft.com/office/powerpoint/2010/main" val="9088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34</a:t>
            </a:fld>
            <a:endParaRPr lang="ar-SA" dirty="0"/>
          </a:p>
        </p:txBody>
      </p:sp>
    </p:spTree>
    <p:extLst>
      <p:ext uri="{BB962C8B-B14F-4D97-AF65-F5344CB8AC3E}">
        <p14:creationId xmlns:p14="http://schemas.microsoft.com/office/powerpoint/2010/main" val="69886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35</a:t>
            </a:fld>
            <a:endParaRPr lang="ar-SA" dirty="0"/>
          </a:p>
        </p:txBody>
      </p:sp>
    </p:spTree>
    <p:extLst>
      <p:ext uri="{BB962C8B-B14F-4D97-AF65-F5344CB8AC3E}">
        <p14:creationId xmlns:p14="http://schemas.microsoft.com/office/powerpoint/2010/main" val="84918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36</a:t>
            </a:fld>
            <a:endParaRPr lang="ar-SA" dirty="0"/>
          </a:p>
        </p:txBody>
      </p:sp>
    </p:spTree>
    <p:extLst>
      <p:ext uri="{BB962C8B-B14F-4D97-AF65-F5344CB8AC3E}">
        <p14:creationId xmlns:p14="http://schemas.microsoft.com/office/powerpoint/2010/main" val="3985729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37</a:t>
            </a:fld>
            <a:endParaRPr lang="ar-SA" dirty="0"/>
          </a:p>
        </p:txBody>
      </p:sp>
    </p:spTree>
    <p:extLst>
      <p:ext uri="{BB962C8B-B14F-4D97-AF65-F5344CB8AC3E}">
        <p14:creationId xmlns:p14="http://schemas.microsoft.com/office/powerpoint/2010/main" val="3486712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38</a:t>
            </a:fld>
            <a:endParaRPr lang="ar-SA" dirty="0"/>
          </a:p>
        </p:txBody>
      </p:sp>
    </p:spTree>
    <p:extLst>
      <p:ext uri="{BB962C8B-B14F-4D97-AF65-F5344CB8AC3E}">
        <p14:creationId xmlns:p14="http://schemas.microsoft.com/office/powerpoint/2010/main" val="593167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39</a:t>
            </a:fld>
            <a:endParaRPr lang="ar-SA" dirty="0"/>
          </a:p>
        </p:txBody>
      </p:sp>
    </p:spTree>
    <p:extLst>
      <p:ext uri="{BB962C8B-B14F-4D97-AF65-F5344CB8AC3E}">
        <p14:creationId xmlns:p14="http://schemas.microsoft.com/office/powerpoint/2010/main" val="2372837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40</a:t>
            </a:fld>
            <a:endParaRPr lang="ar-SA" dirty="0"/>
          </a:p>
        </p:txBody>
      </p:sp>
    </p:spTree>
    <p:extLst>
      <p:ext uri="{BB962C8B-B14F-4D97-AF65-F5344CB8AC3E}">
        <p14:creationId xmlns:p14="http://schemas.microsoft.com/office/powerpoint/2010/main" val="135287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41</a:t>
            </a:fld>
            <a:endParaRPr lang="ar-SA" dirty="0"/>
          </a:p>
        </p:txBody>
      </p:sp>
    </p:spTree>
    <p:extLst>
      <p:ext uri="{BB962C8B-B14F-4D97-AF65-F5344CB8AC3E}">
        <p14:creationId xmlns:p14="http://schemas.microsoft.com/office/powerpoint/2010/main" val="59951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6</a:t>
            </a:fld>
            <a:endParaRPr lang="ar-SA" dirty="0"/>
          </a:p>
        </p:txBody>
      </p:sp>
    </p:spTree>
    <p:extLst>
      <p:ext uri="{BB962C8B-B14F-4D97-AF65-F5344CB8AC3E}">
        <p14:creationId xmlns:p14="http://schemas.microsoft.com/office/powerpoint/2010/main" val="2675332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42</a:t>
            </a:fld>
            <a:endParaRPr lang="ar-SA" dirty="0"/>
          </a:p>
        </p:txBody>
      </p:sp>
    </p:spTree>
    <p:extLst>
      <p:ext uri="{BB962C8B-B14F-4D97-AF65-F5344CB8AC3E}">
        <p14:creationId xmlns:p14="http://schemas.microsoft.com/office/powerpoint/2010/main" val="3195915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43</a:t>
            </a:fld>
            <a:endParaRPr lang="ar-SA" dirty="0"/>
          </a:p>
        </p:txBody>
      </p:sp>
    </p:spTree>
    <p:extLst>
      <p:ext uri="{BB962C8B-B14F-4D97-AF65-F5344CB8AC3E}">
        <p14:creationId xmlns:p14="http://schemas.microsoft.com/office/powerpoint/2010/main" val="4208134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44</a:t>
            </a:fld>
            <a:endParaRPr lang="ar-SA" dirty="0"/>
          </a:p>
        </p:txBody>
      </p:sp>
    </p:spTree>
    <p:extLst>
      <p:ext uri="{BB962C8B-B14F-4D97-AF65-F5344CB8AC3E}">
        <p14:creationId xmlns:p14="http://schemas.microsoft.com/office/powerpoint/2010/main" val="1632131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45</a:t>
            </a:fld>
            <a:endParaRPr lang="ar-SA" dirty="0"/>
          </a:p>
        </p:txBody>
      </p:sp>
    </p:spTree>
    <p:extLst>
      <p:ext uri="{BB962C8B-B14F-4D97-AF65-F5344CB8AC3E}">
        <p14:creationId xmlns:p14="http://schemas.microsoft.com/office/powerpoint/2010/main" val="351772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46</a:t>
            </a:fld>
            <a:endParaRPr lang="ar-SA" dirty="0"/>
          </a:p>
        </p:txBody>
      </p:sp>
    </p:spTree>
    <p:extLst>
      <p:ext uri="{BB962C8B-B14F-4D97-AF65-F5344CB8AC3E}">
        <p14:creationId xmlns:p14="http://schemas.microsoft.com/office/powerpoint/2010/main" val="1467665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47</a:t>
            </a:fld>
            <a:endParaRPr lang="ar-SA" dirty="0"/>
          </a:p>
        </p:txBody>
      </p:sp>
    </p:spTree>
    <p:extLst>
      <p:ext uri="{BB962C8B-B14F-4D97-AF65-F5344CB8AC3E}">
        <p14:creationId xmlns:p14="http://schemas.microsoft.com/office/powerpoint/2010/main" val="3799990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48</a:t>
            </a:fld>
            <a:endParaRPr lang="ar-SA" dirty="0"/>
          </a:p>
        </p:txBody>
      </p:sp>
    </p:spTree>
    <p:extLst>
      <p:ext uri="{BB962C8B-B14F-4D97-AF65-F5344CB8AC3E}">
        <p14:creationId xmlns:p14="http://schemas.microsoft.com/office/powerpoint/2010/main" val="321947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49</a:t>
            </a:fld>
            <a:endParaRPr lang="ar-SA" dirty="0"/>
          </a:p>
        </p:txBody>
      </p:sp>
    </p:spTree>
    <p:extLst>
      <p:ext uri="{BB962C8B-B14F-4D97-AF65-F5344CB8AC3E}">
        <p14:creationId xmlns:p14="http://schemas.microsoft.com/office/powerpoint/2010/main" val="2795376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50</a:t>
            </a:fld>
            <a:endParaRPr lang="ar-SA" dirty="0"/>
          </a:p>
        </p:txBody>
      </p:sp>
    </p:spTree>
    <p:extLst>
      <p:ext uri="{BB962C8B-B14F-4D97-AF65-F5344CB8AC3E}">
        <p14:creationId xmlns:p14="http://schemas.microsoft.com/office/powerpoint/2010/main" val="194302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7</a:t>
            </a:fld>
            <a:endParaRPr lang="ar-SA" dirty="0"/>
          </a:p>
        </p:txBody>
      </p:sp>
    </p:spTree>
    <p:extLst>
      <p:ext uri="{BB962C8B-B14F-4D97-AF65-F5344CB8AC3E}">
        <p14:creationId xmlns:p14="http://schemas.microsoft.com/office/powerpoint/2010/main" val="2713099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8</a:t>
            </a:fld>
            <a:endParaRPr lang="ar-SA" dirty="0"/>
          </a:p>
        </p:txBody>
      </p:sp>
    </p:spTree>
    <p:extLst>
      <p:ext uri="{BB962C8B-B14F-4D97-AF65-F5344CB8AC3E}">
        <p14:creationId xmlns:p14="http://schemas.microsoft.com/office/powerpoint/2010/main" val="33453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9</a:t>
            </a:fld>
            <a:endParaRPr lang="ar-SA" dirty="0"/>
          </a:p>
        </p:txBody>
      </p:sp>
    </p:spTree>
    <p:extLst>
      <p:ext uri="{BB962C8B-B14F-4D97-AF65-F5344CB8AC3E}">
        <p14:creationId xmlns:p14="http://schemas.microsoft.com/office/powerpoint/2010/main" val="103248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10</a:t>
            </a:fld>
            <a:endParaRPr lang="ar-SA" dirty="0"/>
          </a:p>
        </p:txBody>
      </p:sp>
    </p:spTree>
    <p:extLst>
      <p:ext uri="{BB962C8B-B14F-4D97-AF65-F5344CB8AC3E}">
        <p14:creationId xmlns:p14="http://schemas.microsoft.com/office/powerpoint/2010/main" val="419570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FC8BD8E7-1312-41F3-99C4-6DA5AF891969}" type="slidenum">
              <a:rPr lang="ar-SA" smtClean="0"/>
              <a:pPr/>
              <a:t>11</a:t>
            </a:fld>
            <a:endParaRPr lang="ar-SA" dirty="0"/>
          </a:p>
        </p:txBody>
      </p:sp>
    </p:spTree>
    <p:extLst>
      <p:ext uri="{BB962C8B-B14F-4D97-AF65-F5344CB8AC3E}">
        <p14:creationId xmlns:p14="http://schemas.microsoft.com/office/powerpoint/2010/main" val="269519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العنوان">
    <p:bg>
      <p:bgPr>
        <a:solidFill>
          <a:schemeClr val="accent1">
            <a:lumMod val="75000"/>
          </a:schemeClr>
        </a:solidFill>
        <a:effectLst/>
      </p:bgPr>
    </p:bg>
    <p:spTree>
      <p:nvGrpSpPr>
        <p:cNvPr id="1" name=""/>
        <p:cNvGrpSpPr/>
        <p:nvPr/>
      </p:nvGrpSpPr>
      <p:grpSpPr>
        <a:xfrm>
          <a:off x="0" y="0"/>
          <a:ext cx="0" cy="0"/>
          <a:chOff x="0" y="0"/>
          <a:chExt cx="0" cy="0"/>
        </a:xfrm>
      </p:grpSpPr>
      <p:sp>
        <p:nvSpPr>
          <p:cNvPr id="7" name="مستطيل 6"/>
          <p:cNvSpPr/>
          <p:nvPr userDrawn="1"/>
        </p:nvSpPr>
        <p:spPr>
          <a:xfrm flipH="1">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ar-SA"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ctrTitle"/>
          </p:nvPr>
        </p:nvSpPr>
        <p:spPr>
          <a:xfrm flipH="1">
            <a:off x="838200" y="1548245"/>
            <a:ext cx="10515600" cy="2240280"/>
          </a:xfrm>
        </p:spPr>
        <p:txBody>
          <a:bodyPr rtlCol="1" anchor="b">
            <a:normAutofit/>
          </a:bodyPr>
          <a:lstStyle>
            <a:lvl1pPr algn="ctr" rtl="1">
              <a:defRPr sz="4400">
                <a:solidFill>
                  <a:schemeClr val="bg1"/>
                </a:solidFill>
                <a:latin typeface="Tahoma" panose="020B0604030504040204" pitchFamily="34" charset="0"/>
                <a:ea typeface="Tahoma" panose="020B0604030504040204" pitchFamily="34" charset="0"/>
                <a:cs typeface="+mj-cs"/>
              </a:defRPr>
            </a:lvl1pPr>
          </a:lstStyle>
          <a:p>
            <a:pPr rtl="1"/>
            <a:r>
              <a:rPr lang="en-US" noProof="0"/>
              <a:t>Click to edit Master title style</a:t>
            </a:r>
            <a:endParaRPr lang="ar-SA" noProof="0" dirty="0"/>
          </a:p>
        </p:txBody>
      </p:sp>
      <p:sp>
        <p:nvSpPr>
          <p:cNvPr id="3" name="العنوان الفرعي 2"/>
          <p:cNvSpPr>
            <a:spLocks noGrp="1"/>
          </p:cNvSpPr>
          <p:nvPr>
            <p:ph type="subTitle" idx="1"/>
          </p:nvPr>
        </p:nvSpPr>
        <p:spPr>
          <a:xfrm flipH="1">
            <a:off x="838200" y="3854659"/>
            <a:ext cx="10515600" cy="1143000"/>
          </a:xfrm>
        </p:spPr>
        <p:txBody>
          <a:bodyPr rtlCol="1">
            <a:normAutofit/>
          </a:bodyPr>
          <a:lstStyle>
            <a:lvl1pPr marL="0" indent="0" algn="ctr" rtl="1">
              <a:buNone/>
              <a:defRPr sz="2000" cap="all" spc="50" baseline="0">
                <a:solidFill>
                  <a:schemeClr val="bg1"/>
                </a:solidFill>
                <a:latin typeface="Tahoma" panose="020B0604030504040204" pitchFamily="34" charset="0"/>
                <a:ea typeface="Tahoma" panose="020B0604030504040204" pitchFamily="34" charset="0"/>
                <a:cs typeface="+mn-cs"/>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en-US" noProof="0"/>
              <a:t>Click to edit Master subtitle style</a:t>
            </a:r>
            <a:endParaRPr lang="ar-SA" noProof="0"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صورة مع تسمية توضيحية">
    <p:spTree>
      <p:nvGrpSpPr>
        <p:cNvPr id="1" name=""/>
        <p:cNvGrpSpPr/>
        <p:nvPr/>
      </p:nvGrpSpPr>
      <p:grpSpPr>
        <a:xfrm>
          <a:off x="0" y="0"/>
          <a:ext cx="0" cy="0"/>
          <a:chOff x="0" y="0"/>
          <a:chExt cx="0" cy="0"/>
        </a:xfrm>
      </p:grpSpPr>
      <p:sp>
        <p:nvSpPr>
          <p:cNvPr id="8" name="مستطيل 7"/>
          <p:cNvSpPr/>
          <p:nvPr userDrawn="1"/>
        </p:nvSpPr>
        <p:spPr>
          <a:xfrm flipH="1">
            <a:off x="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ar-SA"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title"/>
          </p:nvPr>
        </p:nvSpPr>
        <p:spPr>
          <a:xfrm flipH="1">
            <a:off x="533400" y="1683327"/>
            <a:ext cx="3125787" cy="2877260"/>
          </a:xfrm>
        </p:spPr>
        <p:txBody>
          <a:bodyPr rtlCol="1" anchor="b">
            <a:normAutofit/>
          </a:bodyPr>
          <a:lstStyle>
            <a:lvl1pPr algn="r" rtl="1">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rtl="1"/>
            <a:r>
              <a:rPr lang="en-US" noProof="0"/>
              <a:t>Click to edit Master title style</a:t>
            </a:r>
            <a:endParaRPr lang="ar-SA" noProof="0" dirty="0"/>
          </a:p>
        </p:txBody>
      </p:sp>
      <p:sp>
        <p:nvSpPr>
          <p:cNvPr id="6" name="عنصر نائب للصورة 2" descr="عنصر نائب فارغ لإضافة صورة. انقر فوق العنصر النائب ثم حدد الصورة التي ترغب بإضافتها"/>
          <p:cNvSpPr>
            <a:spLocks noGrp="1"/>
          </p:cNvSpPr>
          <p:nvPr>
            <p:ph type="pic" idx="1"/>
          </p:nvPr>
        </p:nvSpPr>
        <p:spPr>
          <a:xfrm flipH="1">
            <a:off x="4090416" y="0"/>
            <a:ext cx="8101584" cy="6857999"/>
          </a:xfrm>
        </p:spPr>
        <p:txBody>
          <a:bodyPr tIns="457200" rtlCol="1">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noProof="0"/>
              <a:t>Click icon to add picture</a:t>
            </a:r>
            <a:endParaRPr lang="ar-SA" noProof="0" dirty="0"/>
          </a:p>
        </p:txBody>
      </p:sp>
      <p:sp>
        <p:nvSpPr>
          <p:cNvPr id="4" name="عنصر نائب للنص 3"/>
          <p:cNvSpPr>
            <a:spLocks noGrp="1"/>
          </p:cNvSpPr>
          <p:nvPr>
            <p:ph type="body" sz="half" idx="2"/>
          </p:nvPr>
        </p:nvSpPr>
        <p:spPr>
          <a:xfrm flipH="1">
            <a:off x="533400" y="4591761"/>
            <a:ext cx="3125787" cy="1580440"/>
          </a:xfrm>
        </p:spPr>
        <p:txBody>
          <a:bodyPr rtlCol="1"/>
          <a:lstStyle>
            <a:lvl1pPr marL="0" indent="0" algn="r" rtl="1">
              <a:spcBef>
                <a:spcPts val="800"/>
              </a:spcBef>
              <a:buNone/>
              <a:defRPr sz="16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en-US" noProof="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524000" y="457200"/>
            <a:ext cx="9144000" cy="1143000"/>
          </a:xfrm>
        </p:spPr>
        <p:txBody>
          <a:bodyPr rtlCol="1"/>
          <a:lstStyle>
            <a:lvl1pPr algn="r" rtl="1">
              <a:defRPr/>
            </a:lvl1pPr>
          </a:lstStyle>
          <a:p>
            <a:pPr rtl="1"/>
            <a:r>
              <a:rPr lang="en-US" noProof="0"/>
              <a:t>Click to edit Master title style</a:t>
            </a:r>
            <a:endParaRPr lang="ar-SA" noProof="0" dirty="0"/>
          </a:p>
        </p:txBody>
      </p:sp>
      <p:sp>
        <p:nvSpPr>
          <p:cNvPr id="3" name="العنصر النائب لنص عمودي 2"/>
          <p:cNvSpPr>
            <a:spLocks noGrp="1"/>
          </p:cNvSpPr>
          <p:nvPr>
            <p:ph type="body" orient="vert" idx="1"/>
          </p:nvPr>
        </p:nvSpPr>
        <p:spPr>
          <a:xfrm flipH="1" flipV="1">
            <a:off x="1524000" y="1714500"/>
            <a:ext cx="9144000" cy="4457700"/>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5" name="عنصر نائب للتذييل 4"/>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4" name="عنصر نائب للتاريخ 3"/>
          <p:cNvSpPr>
            <a:spLocks noGrp="1"/>
          </p:cNvSpPr>
          <p:nvPr>
            <p:ph type="dt" sz="half" idx="10"/>
          </p:nvPr>
        </p:nvSpPr>
        <p:spPr>
          <a:xfrm flipH="1">
            <a:off x="2470028" y="6601556"/>
            <a:ext cx="1534064" cy="228600"/>
          </a:xfrm>
        </p:spPr>
        <p:txBody>
          <a:bodyPr rtlCol="1"/>
          <a:lstStyle>
            <a:lvl1pPr algn="l" rtl="1">
              <a:defRPr/>
            </a:lvl1pPr>
          </a:lstStyle>
          <a:p>
            <a:fld id="{CAEA87ED-BC44-437A-9467-92FD7B3090E6}" type="datetime1">
              <a:rPr lang="ar-SA" smtClean="0"/>
              <a:pPr/>
              <a:t>10/12/1445</a:t>
            </a:fld>
            <a:endParaRPr lang="ar-SA" dirty="0"/>
          </a:p>
        </p:txBody>
      </p:sp>
      <p:sp>
        <p:nvSpPr>
          <p:cNvPr id="6" name="عنصر نائب لرقم الشريحة 5"/>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العنوان العمودي والنص">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flipH="1" flipV="1">
            <a:off x="1524000" y="457200"/>
            <a:ext cx="1943100" cy="5719762"/>
          </a:xfrm>
        </p:spPr>
        <p:txBody>
          <a:bodyPr vert="eaVert" rtlCol="1"/>
          <a:lstStyle>
            <a:lvl1pPr algn="r" rtl="1">
              <a:defRPr/>
            </a:lvl1pPr>
          </a:lstStyle>
          <a:p>
            <a:pPr rtl="1"/>
            <a:r>
              <a:rPr lang="en-US" noProof="0"/>
              <a:t>Click to edit Master title style</a:t>
            </a:r>
            <a:endParaRPr lang="ar-SA" noProof="0" dirty="0"/>
          </a:p>
        </p:txBody>
      </p:sp>
      <p:sp>
        <p:nvSpPr>
          <p:cNvPr id="3" name="العنصر النائب لنص عمودي 2"/>
          <p:cNvSpPr>
            <a:spLocks noGrp="1"/>
          </p:cNvSpPr>
          <p:nvPr>
            <p:ph type="body" orient="vert" idx="1"/>
          </p:nvPr>
        </p:nvSpPr>
        <p:spPr>
          <a:xfrm flipH="1" flipV="1">
            <a:off x="3619500" y="457200"/>
            <a:ext cx="7048500" cy="5719762"/>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5" name="عنصر نائب للتذييل 4"/>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4" name="عنصر نائب للتاريخ 3"/>
          <p:cNvSpPr>
            <a:spLocks noGrp="1"/>
          </p:cNvSpPr>
          <p:nvPr>
            <p:ph type="dt" sz="half" idx="10"/>
          </p:nvPr>
        </p:nvSpPr>
        <p:spPr>
          <a:xfrm flipH="1">
            <a:off x="2470028" y="6601556"/>
            <a:ext cx="1534064" cy="228600"/>
          </a:xfrm>
        </p:spPr>
        <p:txBody>
          <a:bodyPr rtlCol="1"/>
          <a:lstStyle>
            <a:lvl1pPr algn="l" rtl="1">
              <a:defRPr/>
            </a:lvl1pPr>
          </a:lstStyle>
          <a:p>
            <a:fld id="{DEAE6FEE-9E25-4AF5-BC06-0020375EA84E}" type="datetime1">
              <a:rPr lang="ar-SA" smtClean="0"/>
              <a:pPr/>
              <a:t>10/12/1445</a:t>
            </a:fld>
            <a:endParaRPr lang="ar-SA" dirty="0"/>
          </a:p>
        </p:txBody>
      </p:sp>
      <p:sp>
        <p:nvSpPr>
          <p:cNvPr id="6" name="عنصر نائب لرقم الشريحة 5"/>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شريحة العنوان مع صور">
    <p:bg>
      <p:bgRef idx="1001">
        <a:schemeClr val="bg1"/>
      </p:bgRef>
    </p:bg>
    <p:spTree>
      <p:nvGrpSpPr>
        <p:cNvPr id="1" name=""/>
        <p:cNvGrpSpPr/>
        <p:nvPr/>
      </p:nvGrpSpPr>
      <p:grpSpPr>
        <a:xfrm>
          <a:off x="0" y="0"/>
          <a:ext cx="0" cy="0"/>
          <a:chOff x="0" y="0"/>
          <a:chExt cx="0" cy="0"/>
        </a:xfrm>
      </p:grpSpPr>
      <p:sp>
        <p:nvSpPr>
          <p:cNvPr id="8" name="مستطيل 7"/>
          <p:cNvSpPr/>
          <p:nvPr userDrawn="1"/>
        </p:nvSpPr>
        <p:spPr>
          <a:xfrm flipH="1">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ar-SA"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ctrTitle"/>
          </p:nvPr>
        </p:nvSpPr>
        <p:spPr>
          <a:xfrm flipH="1">
            <a:off x="533400" y="5084483"/>
            <a:ext cx="11125200" cy="914400"/>
          </a:xfrm>
        </p:spPr>
        <p:txBody>
          <a:bodyPr rtlCol="1" anchor="b">
            <a:normAutofit/>
          </a:bodyPr>
          <a:lstStyle>
            <a:lvl1pPr algn="ctr" rtl="1">
              <a:defRPr sz="4400" spc="-50" baseline="0">
                <a:solidFill>
                  <a:schemeClr val="bg1"/>
                </a:solidFill>
                <a:latin typeface="Tahoma" panose="020B0604030504040204" pitchFamily="34" charset="0"/>
                <a:ea typeface="Tahoma" panose="020B0604030504040204" pitchFamily="34" charset="0"/>
                <a:cs typeface="+mj-cs"/>
              </a:defRPr>
            </a:lvl1pPr>
          </a:lstStyle>
          <a:p>
            <a:pPr rtl="1"/>
            <a:r>
              <a:rPr lang="en-US" noProof="0"/>
              <a:t>Click to edit Master title style</a:t>
            </a:r>
            <a:endParaRPr lang="ar-SA" noProof="0" dirty="0"/>
          </a:p>
        </p:txBody>
      </p:sp>
      <p:sp>
        <p:nvSpPr>
          <p:cNvPr id="9" name="عنصر نائب للصورة 2" descr="عنصر نائب فارغ لإضافة صورة. انقر فوق العنصر النائب ثم حدد الصورة التي ترغب بإضافتها"/>
          <p:cNvSpPr>
            <a:spLocks noGrp="1"/>
          </p:cNvSpPr>
          <p:nvPr>
            <p:ph type="pic" idx="10"/>
          </p:nvPr>
        </p:nvSpPr>
        <p:spPr>
          <a:xfrm flipH="1">
            <a:off x="8168639" y="1"/>
            <a:ext cx="4023360" cy="4745736"/>
          </a:xfrm>
        </p:spPr>
        <p:txBody>
          <a:bodyPr tIns="457200" rtlCol="1">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noProof="0"/>
              <a:t>Click icon to add picture</a:t>
            </a:r>
            <a:endParaRPr lang="ar-SA" noProof="0" dirty="0"/>
          </a:p>
        </p:txBody>
      </p:sp>
      <p:sp>
        <p:nvSpPr>
          <p:cNvPr id="13" name="عنصر نائب للصورة 2" descr="عنصر نائب فارغ لإضافة صورة. انقر فوق العنصر النائب ثم حدد الصورة التي ترغب بإضافتها"/>
          <p:cNvSpPr>
            <a:spLocks noGrp="1"/>
          </p:cNvSpPr>
          <p:nvPr>
            <p:ph type="pic" idx="11"/>
          </p:nvPr>
        </p:nvSpPr>
        <p:spPr>
          <a:xfrm flipH="1">
            <a:off x="4084320" y="1"/>
            <a:ext cx="4023360" cy="4745736"/>
          </a:xfrm>
        </p:spPr>
        <p:txBody>
          <a:bodyPr tIns="457200" rtlCol="1">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noProof="0"/>
              <a:t>Click icon to add picture</a:t>
            </a:r>
            <a:endParaRPr lang="ar-SA" noProof="0" dirty="0"/>
          </a:p>
        </p:txBody>
      </p:sp>
      <p:sp>
        <p:nvSpPr>
          <p:cNvPr id="14" name="عنصر نائب للصورة 2" descr="عنصر نائب فارغ لإضافة صورة. انقر فوق العنصر النائب ثم حدد الصورة التي ترغب بإضافتها"/>
          <p:cNvSpPr>
            <a:spLocks noGrp="1"/>
          </p:cNvSpPr>
          <p:nvPr>
            <p:ph type="pic" idx="12"/>
          </p:nvPr>
        </p:nvSpPr>
        <p:spPr>
          <a:xfrm flipH="1">
            <a:off x="0" y="1"/>
            <a:ext cx="4023360" cy="4745736"/>
          </a:xfrm>
        </p:spPr>
        <p:txBody>
          <a:bodyPr tIns="457200" rtlCol="1">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noProof="0"/>
              <a:t>Click icon to add picture</a:t>
            </a:r>
            <a:endParaRPr lang="ar-SA" noProof="0" dirty="0"/>
          </a:p>
        </p:txBody>
      </p:sp>
      <p:sp>
        <p:nvSpPr>
          <p:cNvPr id="3" name="العنوان الفرعي 2"/>
          <p:cNvSpPr>
            <a:spLocks noGrp="1"/>
          </p:cNvSpPr>
          <p:nvPr>
            <p:ph type="subTitle" idx="1"/>
          </p:nvPr>
        </p:nvSpPr>
        <p:spPr>
          <a:xfrm flipH="1">
            <a:off x="533400" y="6043123"/>
            <a:ext cx="11125200" cy="571500"/>
          </a:xfrm>
        </p:spPr>
        <p:txBody>
          <a:bodyPr rtlCol="1">
            <a:normAutofit/>
          </a:bodyPr>
          <a:lstStyle>
            <a:lvl1pPr marL="0" indent="0" algn="ctr" rtl="1">
              <a:spcBef>
                <a:spcPts val="0"/>
              </a:spcBef>
              <a:buNone/>
              <a:defRPr sz="2000" cap="all" spc="50" baseline="0">
                <a:solidFill>
                  <a:schemeClr val="bg1"/>
                </a:solidFill>
                <a:latin typeface="Tahoma" panose="020B0604030504040204" pitchFamily="34" charset="0"/>
                <a:ea typeface="Tahoma" panose="020B0604030504040204" pitchFamily="34" charset="0"/>
                <a:cs typeface="+mn-cs"/>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en-US" noProof="0"/>
              <a:t>Click to edit Master subtitle style</a:t>
            </a:r>
            <a:endParaRPr lang="ar-SA" noProof="0" dirty="0"/>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العنوان والمحتوى">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524000" y="457200"/>
            <a:ext cx="9144000" cy="1143000"/>
          </a:xfrm>
        </p:spPr>
        <p:txBody>
          <a:bodyPr rtlCol="1"/>
          <a:lstStyle>
            <a:lvl1pPr algn="r" rtl="1">
              <a:defRPr/>
            </a:lvl1pPr>
          </a:lstStyle>
          <a:p>
            <a:pPr rtl="1"/>
            <a:r>
              <a:rPr lang="en-US" noProof="0"/>
              <a:t>Click to edit Master title style</a:t>
            </a:r>
            <a:endParaRPr lang="ar-SA" noProof="0" dirty="0"/>
          </a:p>
        </p:txBody>
      </p:sp>
      <p:sp>
        <p:nvSpPr>
          <p:cNvPr id="3" name="عنصر نائب للمحتوى 2"/>
          <p:cNvSpPr>
            <a:spLocks noGrp="1"/>
          </p:cNvSpPr>
          <p:nvPr>
            <p:ph idx="1"/>
          </p:nvPr>
        </p:nvSpPr>
        <p:spPr>
          <a:xfrm flipH="1">
            <a:off x="1524000" y="1714500"/>
            <a:ext cx="9144000" cy="4457700"/>
          </a:xfrm>
        </p:spPr>
        <p:txBody>
          <a:bodyPr rtlCol="1"/>
          <a:lstStyle>
            <a:lvl1pPr algn="r" rtl="1">
              <a:defRPr/>
            </a:lvl1pPr>
            <a:lvl2pPr algn="r" rtl="1">
              <a:defRPr/>
            </a:lvl2pPr>
            <a:lvl3pPr algn="r" rtl="1">
              <a:defRPr/>
            </a:lvl3pPr>
            <a:lvl4pPr algn="r" rtl="1">
              <a:defRPr/>
            </a:lvl4pPr>
            <a:lvl5pPr algn="r" rtl="1">
              <a:defRPr/>
            </a:lvl5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5" name="عنصر نائب للتذييل 4"/>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4" name="عنصر نائب للتاريخ 3"/>
          <p:cNvSpPr>
            <a:spLocks noGrp="1"/>
          </p:cNvSpPr>
          <p:nvPr>
            <p:ph type="dt" sz="half" idx="10"/>
          </p:nvPr>
        </p:nvSpPr>
        <p:spPr>
          <a:xfrm flipH="1">
            <a:off x="2470028" y="6601556"/>
            <a:ext cx="1534064" cy="228600"/>
          </a:xfrm>
        </p:spPr>
        <p:txBody>
          <a:bodyPr rtlCol="1"/>
          <a:lstStyle>
            <a:lvl1pPr algn="l" rtl="1">
              <a:defRPr/>
            </a:lvl1pPr>
          </a:lstStyle>
          <a:p>
            <a:fld id="{855DCEF4-180E-4975-B6BB-D50003F28BF2}" type="datetime1">
              <a:rPr lang="ar-SA" smtClean="0"/>
              <a:pPr/>
              <a:t>10/12/1445</a:t>
            </a:fld>
            <a:endParaRPr lang="ar-SA" dirty="0"/>
          </a:p>
        </p:txBody>
      </p:sp>
      <p:sp>
        <p:nvSpPr>
          <p:cNvPr id="6" name="عنصر نائب لرقم الشريحة 5"/>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عنوان المقطع">
    <p:bg>
      <p:bgPr>
        <a:solidFill>
          <a:schemeClr val="accent1">
            <a:lumMod val="75000"/>
          </a:schemeClr>
        </a:solidFill>
        <a:effectLst/>
      </p:bgPr>
    </p:bg>
    <p:spTree>
      <p:nvGrpSpPr>
        <p:cNvPr id="1" name=""/>
        <p:cNvGrpSpPr/>
        <p:nvPr/>
      </p:nvGrpSpPr>
      <p:grpSpPr>
        <a:xfrm>
          <a:off x="0" y="0"/>
          <a:ext cx="0" cy="0"/>
          <a:chOff x="0" y="0"/>
          <a:chExt cx="0" cy="0"/>
        </a:xfrm>
      </p:grpSpPr>
      <p:sp>
        <p:nvSpPr>
          <p:cNvPr id="7" name="مستطيل 6"/>
          <p:cNvSpPr/>
          <p:nvPr userDrawn="1"/>
        </p:nvSpPr>
        <p:spPr>
          <a:xfrm flipH="1">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ar-SA"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title"/>
          </p:nvPr>
        </p:nvSpPr>
        <p:spPr>
          <a:xfrm flipH="1">
            <a:off x="844550" y="2483427"/>
            <a:ext cx="10515600" cy="2743200"/>
          </a:xfrm>
        </p:spPr>
        <p:txBody>
          <a:bodyPr rtlCol="1" anchor="b">
            <a:normAutofit/>
          </a:bodyPr>
          <a:lstStyle>
            <a:lvl1pPr algn="ctr" rtl="1">
              <a:defRPr sz="4400" spc="-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rtl="1"/>
            <a:r>
              <a:rPr lang="en-US" noProof="0"/>
              <a:t>Click to edit Master title style</a:t>
            </a:r>
            <a:endParaRPr lang="ar-SA" noProof="0" dirty="0"/>
          </a:p>
        </p:txBody>
      </p:sp>
      <p:sp>
        <p:nvSpPr>
          <p:cNvPr id="5" name="عنصر نائب للنص 4"/>
          <p:cNvSpPr>
            <a:spLocks noGrp="1"/>
          </p:cNvSpPr>
          <p:nvPr>
            <p:ph type="body" sz="quarter" idx="10"/>
          </p:nvPr>
        </p:nvSpPr>
        <p:spPr>
          <a:xfrm flipH="1">
            <a:off x="841375" y="5257800"/>
            <a:ext cx="10515600" cy="914400"/>
          </a:xfrm>
        </p:spPr>
        <p:txBody>
          <a:bodyPr rtlCol="1">
            <a:normAutofit/>
          </a:bodyPr>
          <a:lstStyle>
            <a:lvl1pPr marL="0" indent="0" algn="ctr" rtl="1">
              <a:spcBef>
                <a:spcPts val="0"/>
              </a:spcBef>
              <a:buFontTx/>
              <a:buNone/>
              <a:defRPr sz="2000" cap="all" spc="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65760" indent="0" algn="ctr" rtl="1">
              <a:buNone/>
              <a:defRPr sz="2000" cap="all" spc="50" baseline="0">
                <a:solidFill>
                  <a:schemeClr val="bg1"/>
                </a:solidFill>
              </a:defRPr>
            </a:lvl2pPr>
            <a:lvl3pPr algn="ctr" rtl="1">
              <a:defRPr sz="2000" cap="all" spc="50" baseline="0">
                <a:solidFill>
                  <a:schemeClr val="bg1"/>
                </a:solidFill>
              </a:defRPr>
            </a:lvl3pPr>
            <a:lvl4pPr algn="ctr" rtl="1">
              <a:defRPr sz="2000" cap="all" spc="50" baseline="0">
                <a:solidFill>
                  <a:schemeClr val="bg1"/>
                </a:solidFill>
              </a:defRPr>
            </a:lvl4pPr>
            <a:lvl5pPr algn="ctr" rtl="1">
              <a:defRPr sz="2000" cap="all" spc="50" baseline="0">
                <a:solidFill>
                  <a:schemeClr val="bg1"/>
                </a:solidFill>
              </a:defRPr>
            </a:lvl5pPr>
          </a:lstStyle>
          <a:p>
            <a:pPr lvl="0" rtl="1"/>
            <a:r>
              <a:rPr lang="en-US" noProof="0"/>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524000" y="457200"/>
            <a:ext cx="9144000" cy="1143000"/>
          </a:xfrm>
        </p:spPr>
        <p:txBody>
          <a:bodyPr rtlCol="1"/>
          <a:lstStyle>
            <a:lvl1pPr algn="r" rtl="1">
              <a:defRPr/>
            </a:lvl1pPr>
          </a:lstStyle>
          <a:p>
            <a:pPr rtl="1"/>
            <a:r>
              <a:rPr lang="en-US" noProof="0"/>
              <a:t>Click to edit Master title style</a:t>
            </a:r>
            <a:endParaRPr lang="ar-SA" noProof="0" dirty="0"/>
          </a:p>
        </p:txBody>
      </p:sp>
      <p:sp>
        <p:nvSpPr>
          <p:cNvPr id="3" name="عنصر نائب للمحتوى 2"/>
          <p:cNvSpPr>
            <a:spLocks noGrp="1"/>
          </p:cNvSpPr>
          <p:nvPr>
            <p:ph sz="half" idx="1"/>
          </p:nvPr>
        </p:nvSpPr>
        <p:spPr>
          <a:xfrm flipH="1">
            <a:off x="6172200" y="1714500"/>
            <a:ext cx="4495800" cy="4462272"/>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4" name="عنصر نائب للمحتوى 3"/>
          <p:cNvSpPr>
            <a:spLocks noGrp="1"/>
          </p:cNvSpPr>
          <p:nvPr>
            <p:ph sz="half" idx="2"/>
          </p:nvPr>
        </p:nvSpPr>
        <p:spPr>
          <a:xfrm flipH="1">
            <a:off x="1524000" y="1714500"/>
            <a:ext cx="4495800" cy="4462272"/>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6" name="عنصر نائب للتذييل 5"/>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5" name="عنصر نائب للتاريخ 4"/>
          <p:cNvSpPr>
            <a:spLocks noGrp="1"/>
          </p:cNvSpPr>
          <p:nvPr>
            <p:ph type="dt" sz="half" idx="10"/>
          </p:nvPr>
        </p:nvSpPr>
        <p:spPr>
          <a:xfrm flipH="1">
            <a:off x="2470028" y="6601556"/>
            <a:ext cx="1534064" cy="228600"/>
          </a:xfrm>
        </p:spPr>
        <p:txBody>
          <a:bodyPr rtlCol="1"/>
          <a:lstStyle>
            <a:lvl1pPr algn="l" rtl="1">
              <a:defRPr/>
            </a:lvl1pPr>
          </a:lstStyle>
          <a:p>
            <a:fld id="{8013E545-962E-4528-BA8C-0003D98B99E8}" type="datetime1">
              <a:rPr lang="ar-SA" smtClean="0"/>
              <a:pPr/>
              <a:t>10/12/1445</a:t>
            </a:fld>
            <a:endParaRPr lang="ar-SA" dirty="0"/>
          </a:p>
        </p:txBody>
      </p:sp>
      <p:sp>
        <p:nvSpPr>
          <p:cNvPr id="7" name="عنصر نائب لرقم الشريحة 6"/>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524000" y="457200"/>
            <a:ext cx="9144000" cy="1143000"/>
          </a:xfrm>
        </p:spPr>
        <p:txBody>
          <a:bodyPr rtlCol="1"/>
          <a:lstStyle>
            <a:lvl1pPr algn="r" rtl="1">
              <a:defRPr/>
            </a:lvl1pPr>
          </a:lstStyle>
          <a:p>
            <a:pPr rtl="1"/>
            <a:r>
              <a:rPr lang="en-US" noProof="0"/>
              <a:t>Click to edit Master title style</a:t>
            </a:r>
            <a:endParaRPr lang="ar-SA" noProof="0" dirty="0"/>
          </a:p>
        </p:txBody>
      </p:sp>
      <p:sp>
        <p:nvSpPr>
          <p:cNvPr id="3" name="عنصر نائب للنص 2"/>
          <p:cNvSpPr>
            <a:spLocks noGrp="1"/>
          </p:cNvSpPr>
          <p:nvPr>
            <p:ph type="body" idx="1"/>
          </p:nvPr>
        </p:nvSpPr>
        <p:spPr>
          <a:xfrm flipH="1">
            <a:off x="6166104" y="1733162"/>
            <a:ext cx="4498848" cy="685800"/>
          </a:xfrm>
        </p:spPr>
        <p:txBody>
          <a:bodyPr rtlCol="1" anchor="b">
            <a:normAutofit/>
          </a:bodyPr>
          <a:lstStyle>
            <a:lvl1pPr marL="0" indent="0" algn="r" rtl="1">
              <a:spcBef>
                <a:spcPts val="0"/>
              </a:spcBef>
              <a:buNone/>
              <a:defRPr sz="1800" b="1" cap="all" baseline="0">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noProof="0"/>
              <a:t>Click to edit Master text styles</a:t>
            </a:r>
          </a:p>
        </p:txBody>
      </p:sp>
      <p:sp>
        <p:nvSpPr>
          <p:cNvPr id="4" name="عنصر نائب للمحتوى 3"/>
          <p:cNvSpPr>
            <a:spLocks noGrp="1"/>
          </p:cNvSpPr>
          <p:nvPr>
            <p:ph sz="half" idx="2"/>
          </p:nvPr>
        </p:nvSpPr>
        <p:spPr>
          <a:xfrm flipH="1">
            <a:off x="6166104" y="2481943"/>
            <a:ext cx="4498848" cy="3690257"/>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5" name="عنصر نائب للنص 4"/>
          <p:cNvSpPr>
            <a:spLocks noGrp="1"/>
          </p:cNvSpPr>
          <p:nvPr>
            <p:ph type="body" sz="quarter" idx="3"/>
          </p:nvPr>
        </p:nvSpPr>
        <p:spPr>
          <a:xfrm flipH="1">
            <a:off x="1520952" y="1733162"/>
            <a:ext cx="4498848" cy="685800"/>
          </a:xfrm>
        </p:spPr>
        <p:txBody>
          <a:bodyPr rtlCol="1" anchor="b">
            <a:normAutofit/>
          </a:bodyPr>
          <a:lstStyle>
            <a:lvl1pPr marL="0" indent="0" algn="r" rtl="1">
              <a:spcBef>
                <a:spcPts val="0"/>
              </a:spcBef>
              <a:buNone/>
              <a:defRPr sz="1800" b="1" cap="all" baseline="0">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noProof="0"/>
              <a:t>Click to edit Master text styles</a:t>
            </a:r>
          </a:p>
        </p:txBody>
      </p:sp>
      <p:sp>
        <p:nvSpPr>
          <p:cNvPr id="6" name="عنصر نائب للمحتوى 5"/>
          <p:cNvSpPr>
            <a:spLocks noGrp="1"/>
          </p:cNvSpPr>
          <p:nvPr>
            <p:ph sz="quarter" idx="4"/>
          </p:nvPr>
        </p:nvSpPr>
        <p:spPr>
          <a:xfrm flipH="1">
            <a:off x="1520952" y="2481943"/>
            <a:ext cx="4498848" cy="3690257"/>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8" name="عنصر نائب للتذييل 7"/>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7" name="عنصر نائب للتاريخ 6"/>
          <p:cNvSpPr>
            <a:spLocks noGrp="1"/>
          </p:cNvSpPr>
          <p:nvPr>
            <p:ph type="dt" sz="half" idx="10"/>
          </p:nvPr>
        </p:nvSpPr>
        <p:spPr>
          <a:xfrm flipH="1">
            <a:off x="2470028" y="6601556"/>
            <a:ext cx="1534064" cy="228600"/>
          </a:xfrm>
        </p:spPr>
        <p:txBody>
          <a:bodyPr rtlCol="1"/>
          <a:lstStyle>
            <a:lvl1pPr algn="l" rtl="1">
              <a:defRPr/>
            </a:lvl1pPr>
          </a:lstStyle>
          <a:p>
            <a:fld id="{86FC2DC1-A7E0-409C-A1B2-4DF7932AFE41}" type="datetime1">
              <a:rPr lang="ar-SA" smtClean="0"/>
              <a:pPr/>
              <a:t>10/12/1445</a:t>
            </a:fld>
            <a:endParaRPr lang="ar-SA" dirty="0"/>
          </a:p>
        </p:txBody>
      </p:sp>
      <p:sp>
        <p:nvSpPr>
          <p:cNvPr id="9" name="عنصر نائب لرقم الشريحة 8"/>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العنوان فقط">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524000" y="457200"/>
            <a:ext cx="9144000" cy="1143000"/>
          </a:xfrm>
        </p:spPr>
        <p:txBody>
          <a:bodyPr rtlCol="1"/>
          <a:lstStyle>
            <a:lvl1pPr algn="r" rtl="1">
              <a:defRPr/>
            </a:lvl1pPr>
          </a:lstStyle>
          <a:p>
            <a:pPr rtl="1"/>
            <a:r>
              <a:rPr lang="en-US" noProof="0"/>
              <a:t>Click to edit Master title style</a:t>
            </a:r>
            <a:endParaRPr lang="ar-SA" noProof="0" dirty="0"/>
          </a:p>
        </p:txBody>
      </p:sp>
      <p:sp>
        <p:nvSpPr>
          <p:cNvPr id="4" name="عنصر نائب للتذييل 3"/>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3" name="عنصر نائب للتاريخ 2"/>
          <p:cNvSpPr>
            <a:spLocks noGrp="1"/>
          </p:cNvSpPr>
          <p:nvPr>
            <p:ph type="dt" sz="half" idx="10"/>
          </p:nvPr>
        </p:nvSpPr>
        <p:spPr>
          <a:xfrm flipH="1">
            <a:off x="2470028" y="6601556"/>
            <a:ext cx="1534064" cy="228600"/>
          </a:xfrm>
        </p:spPr>
        <p:txBody>
          <a:bodyPr rtlCol="1"/>
          <a:lstStyle>
            <a:lvl1pPr algn="l" rtl="1">
              <a:defRPr/>
            </a:lvl1pPr>
          </a:lstStyle>
          <a:p>
            <a:fld id="{C69D8854-61C5-4AD4-AD3B-3EBE52E283F4}" type="datetime1">
              <a:rPr lang="ar-SA" smtClean="0"/>
              <a:pPr/>
              <a:t>10/12/1445</a:t>
            </a:fld>
            <a:endParaRPr lang="ar-SA" dirty="0"/>
          </a:p>
        </p:txBody>
      </p:sp>
      <p:sp>
        <p:nvSpPr>
          <p:cNvPr id="5" name="عنصر نائب لرقم الشريحة 4"/>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فارغ">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محتوى مع تسمية توضيحية">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533400" y="1672934"/>
            <a:ext cx="3506788" cy="2880360"/>
          </a:xfrm>
        </p:spPr>
        <p:txBody>
          <a:bodyPr rtlCol="1" anchor="b">
            <a:normAutofit/>
          </a:bodyPr>
          <a:lstStyle>
            <a:lvl1pPr algn="r" rtl="1">
              <a:defRPr sz="3000"/>
            </a:lvl1pPr>
          </a:lstStyle>
          <a:p>
            <a:pPr rtl="1"/>
            <a:r>
              <a:rPr lang="en-US" noProof="0"/>
              <a:t>Click to edit Master title style</a:t>
            </a:r>
            <a:endParaRPr lang="ar-SA" noProof="0" dirty="0"/>
          </a:p>
        </p:txBody>
      </p:sp>
      <p:sp>
        <p:nvSpPr>
          <p:cNvPr id="3" name="عنصر نائب للمحتوى 2"/>
          <p:cNvSpPr>
            <a:spLocks noGrp="1"/>
          </p:cNvSpPr>
          <p:nvPr>
            <p:ph idx="1"/>
          </p:nvPr>
        </p:nvSpPr>
        <p:spPr>
          <a:xfrm flipH="1">
            <a:off x="4419537" y="457200"/>
            <a:ext cx="7242111" cy="5715000"/>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noProof="0"/>
              <a:t>Click to edit Master text styles</a:t>
            </a:r>
          </a:p>
          <a:p>
            <a:pPr lvl="1" rtl="1"/>
            <a:r>
              <a:rPr lang="en-US" noProof="0"/>
              <a:t>Second level</a:t>
            </a:r>
          </a:p>
          <a:p>
            <a:pPr lvl="2" rtl="1"/>
            <a:r>
              <a:rPr lang="en-US" noProof="0"/>
              <a:t>Third level</a:t>
            </a:r>
          </a:p>
          <a:p>
            <a:pPr lvl="3" rtl="1"/>
            <a:r>
              <a:rPr lang="en-US" noProof="0"/>
              <a:t>Fourth level</a:t>
            </a:r>
          </a:p>
          <a:p>
            <a:pPr lvl="4" rtl="1"/>
            <a:r>
              <a:rPr lang="en-US" noProof="0"/>
              <a:t>Fifth level</a:t>
            </a:r>
            <a:endParaRPr lang="ar-SA" noProof="0" dirty="0"/>
          </a:p>
        </p:txBody>
      </p:sp>
      <p:sp>
        <p:nvSpPr>
          <p:cNvPr id="4" name="عنصر نائب للنص 3"/>
          <p:cNvSpPr>
            <a:spLocks noGrp="1"/>
          </p:cNvSpPr>
          <p:nvPr>
            <p:ph type="body" sz="half" idx="2"/>
          </p:nvPr>
        </p:nvSpPr>
        <p:spPr>
          <a:xfrm flipH="1">
            <a:off x="525624" y="4590288"/>
            <a:ext cx="3514564" cy="1581912"/>
          </a:xfrm>
        </p:spPr>
        <p:txBody>
          <a:bodyPr rtlCol="1"/>
          <a:lstStyle>
            <a:lvl1pPr marL="0" indent="0" algn="r" rtl="1">
              <a:spcBef>
                <a:spcPts val="800"/>
              </a:spcBef>
              <a:buNone/>
              <a:defRPr sz="16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en-US" noProof="0"/>
              <a:t>Click to edit Master text styles</a:t>
            </a:r>
          </a:p>
        </p:txBody>
      </p:sp>
      <p:sp>
        <p:nvSpPr>
          <p:cNvPr id="6" name="عنصر نائب للتذييل 5"/>
          <p:cNvSpPr>
            <a:spLocks noGrp="1"/>
          </p:cNvSpPr>
          <p:nvPr>
            <p:ph type="ftr" sz="quarter" idx="11"/>
          </p:nvPr>
        </p:nvSpPr>
        <p:spPr>
          <a:xfrm flipH="1">
            <a:off x="4176620" y="6601556"/>
            <a:ext cx="6491381" cy="228600"/>
          </a:xfrm>
        </p:spPr>
        <p:txBody>
          <a:bodyPr rtlCol="1"/>
          <a:lstStyle>
            <a:lvl1pPr algn="r" rtl="1">
              <a:defRPr/>
            </a:lvl1pPr>
          </a:lstStyle>
          <a:p>
            <a:pPr rtl="1"/>
            <a:r>
              <a:rPr lang="ar-SA" noProof="0" dirty="0"/>
              <a:t>إضافة تذييل</a:t>
            </a:r>
          </a:p>
        </p:txBody>
      </p:sp>
      <p:sp>
        <p:nvSpPr>
          <p:cNvPr id="5" name="عنصر نائب للتاريخ 4"/>
          <p:cNvSpPr>
            <a:spLocks noGrp="1"/>
          </p:cNvSpPr>
          <p:nvPr>
            <p:ph type="dt" sz="half" idx="10"/>
          </p:nvPr>
        </p:nvSpPr>
        <p:spPr>
          <a:xfrm flipH="1">
            <a:off x="2470028" y="6601556"/>
            <a:ext cx="1534064" cy="228600"/>
          </a:xfrm>
        </p:spPr>
        <p:txBody>
          <a:bodyPr rtlCol="1"/>
          <a:lstStyle>
            <a:lvl1pPr algn="l" rtl="1">
              <a:defRPr/>
            </a:lvl1pPr>
          </a:lstStyle>
          <a:p>
            <a:fld id="{9306B188-B98F-4166-AF7F-49AA00CB58C2}" type="datetime1">
              <a:rPr lang="ar-SA" smtClean="0"/>
              <a:pPr/>
              <a:t>10/12/1445</a:t>
            </a:fld>
            <a:endParaRPr lang="ar-SA" dirty="0"/>
          </a:p>
        </p:txBody>
      </p:sp>
      <p:sp>
        <p:nvSpPr>
          <p:cNvPr id="7" name="عنصر نائب لرقم الشريحة 6"/>
          <p:cNvSpPr>
            <a:spLocks noGrp="1"/>
          </p:cNvSpPr>
          <p:nvPr>
            <p:ph type="sldNum" sz="quarter" idx="12"/>
          </p:nvPr>
        </p:nvSpPr>
        <p:spPr>
          <a:xfrm flipH="1">
            <a:off x="1523999" y="6601556"/>
            <a:ext cx="773502" cy="228600"/>
          </a:xfrm>
        </p:spPr>
        <p:txBody>
          <a:bodyPr rtlCol="1"/>
          <a:lstStyle>
            <a:lvl1pPr algn="l" rtl="1">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flipH="1">
            <a:off x="1524000" y="457200"/>
            <a:ext cx="9144000" cy="1143000"/>
          </a:xfrm>
          <a:prstGeom prst="rect">
            <a:avLst/>
          </a:prstGeom>
        </p:spPr>
        <p:txBody>
          <a:bodyPr vert="horz" lIns="91440" tIns="45720" rIns="91440" bIns="45720" rtlCol="1" anchor="b">
            <a:normAutofit/>
          </a:bodyPr>
          <a:lstStyle/>
          <a:p>
            <a:pPr rtl="1"/>
            <a:r>
              <a:rPr lang="ar-SA" noProof="0" dirty="0"/>
              <a:t>انقر لتحرير نمط العنوان الرئيسي</a:t>
            </a:r>
          </a:p>
        </p:txBody>
      </p:sp>
      <p:sp>
        <p:nvSpPr>
          <p:cNvPr id="3" name="عنصر نائب للنص 2"/>
          <p:cNvSpPr>
            <a:spLocks noGrp="1"/>
          </p:cNvSpPr>
          <p:nvPr>
            <p:ph type="body" idx="1"/>
          </p:nvPr>
        </p:nvSpPr>
        <p:spPr>
          <a:xfrm flipH="1">
            <a:off x="1524000" y="1714500"/>
            <a:ext cx="9144000" cy="4457700"/>
          </a:xfrm>
          <a:prstGeom prst="rect">
            <a:avLst/>
          </a:prstGeom>
        </p:spPr>
        <p:txBody>
          <a:bodyPr vert="horz" lIns="91440" tIns="45720" rIns="91440" bIns="45720" rtlCol="1">
            <a:normAutofit/>
          </a:bodyPr>
          <a:lstStyle/>
          <a:p>
            <a:pPr lvl="0" rtl="1"/>
            <a:r>
              <a:rPr lang="ar-SA" noProof="0" dirty="0"/>
              <a:t>تحرير أنماط النص الرئيسي</a:t>
            </a:r>
          </a:p>
          <a:p>
            <a:pPr lvl="1" rtl="1"/>
            <a:r>
              <a:rPr lang="ar-SA" noProof="0" dirty="0"/>
              <a:t>المستوى الثاني</a:t>
            </a:r>
          </a:p>
          <a:p>
            <a:pPr lvl="2" rtl="1"/>
            <a:r>
              <a:rPr lang="ar-SA" noProof="0" dirty="0"/>
              <a:t>المستوى الثالث</a:t>
            </a:r>
          </a:p>
          <a:p>
            <a:pPr lvl="3" rtl="1"/>
            <a:r>
              <a:rPr lang="ar-SA" noProof="0" dirty="0"/>
              <a:t>المستوى الرابع</a:t>
            </a:r>
          </a:p>
          <a:p>
            <a:pPr lvl="4" rtl="1"/>
            <a:r>
              <a:rPr lang="ar-SA" noProof="0" dirty="0"/>
              <a:t>المستوى الخامس</a:t>
            </a:r>
          </a:p>
        </p:txBody>
      </p:sp>
      <p:sp>
        <p:nvSpPr>
          <p:cNvPr id="7" name="مستطيل 6"/>
          <p:cNvSpPr/>
          <p:nvPr userDrawn="1"/>
        </p:nvSpPr>
        <p:spPr>
          <a:xfrm flipH="1">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ar-SA"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عنصر نائب للتذييل 4"/>
          <p:cNvSpPr>
            <a:spLocks noGrp="1"/>
          </p:cNvSpPr>
          <p:nvPr>
            <p:ph type="ftr" sz="quarter" idx="3"/>
          </p:nvPr>
        </p:nvSpPr>
        <p:spPr>
          <a:xfrm flipH="1">
            <a:off x="4176620" y="6601556"/>
            <a:ext cx="6491381" cy="228600"/>
          </a:xfrm>
          <a:prstGeom prst="rect">
            <a:avLst/>
          </a:prstGeom>
        </p:spPr>
        <p:txBody>
          <a:bodyPr vert="horz" lIns="91440" tIns="45720" rIns="91440" bIns="45720" rtlCol="1" anchor="ctr"/>
          <a:lstStyle>
            <a:lvl1pPr algn="r" rtl="1">
              <a:defRPr sz="1100">
                <a:solidFill>
                  <a:schemeClr val="bg1"/>
                </a:solidFill>
                <a:latin typeface="Tahoma" panose="020B0604030504040204" pitchFamily="34" charset="0"/>
                <a:ea typeface="Tahoma" panose="020B0604030504040204" pitchFamily="34" charset="0"/>
                <a:cs typeface="+mn-cs"/>
              </a:defRPr>
            </a:lvl1pPr>
          </a:lstStyle>
          <a:p>
            <a:r>
              <a:rPr lang="ar-SA"/>
              <a:t>إضافة تذييل</a:t>
            </a:r>
            <a:endParaRPr lang="ar-SA" dirty="0"/>
          </a:p>
        </p:txBody>
      </p:sp>
      <p:sp>
        <p:nvSpPr>
          <p:cNvPr id="4" name="عنصر نائب للتاريخ 3"/>
          <p:cNvSpPr>
            <a:spLocks noGrp="1"/>
          </p:cNvSpPr>
          <p:nvPr>
            <p:ph type="dt" sz="half" idx="2"/>
          </p:nvPr>
        </p:nvSpPr>
        <p:spPr>
          <a:xfrm flipH="1">
            <a:off x="2470028" y="6601556"/>
            <a:ext cx="1534064" cy="228600"/>
          </a:xfrm>
          <a:prstGeom prst="rect">
            <a:avLst/>
          </a:prstGeom>
        </p:spPr>
        <p:txBody>
          <a:bodyPr vert="horz" lIns="91440" tIns="45720" rIns="91440" bIns="45720" rtlCol="1" anchor="ctr"/>
          <a:lstStyle>
            <a:lvl1pPr algn="l" rtl="1">
              <a:defRPr sz="1100">
                <a:solidFill>
                  <a:schemeClr val="bg1"/>
                </a:solidFill>
                <a:latin typeface="Tahoma" panose="020B0604030504040204" pitchFamily="34" charset="0"/>
                <a:ea typeface="Tahoma" panose="020B0604030504040204" pitchFamily="34" charset="0"/>
                <a:cs typeface="+mn-cs"/>
              </a:defRPr>
            </a:lvl1pPr>
          </a:lstStyle>
          <a:p>
            <a:fld id="{0932C295-BAC6-44C3-A78F-429DE7E3F1BA}" type="datetime1">
              <a:rPr lang="ar-SA" smtClean="0"/>
              <a:pPr/>
              <a:t>10/12/1445</a:t>
            </a:fld>
            <a:endParaRPr lang="ar-SA" dirty="0"/>
          </a:p>
        </p:txBody>
      </p:sp>
      <p:sp>
        <p:nvSpPr>
          <p:cNvPr id="6" name="عنصر نائب لرقم الشريحة 5"/>
          <p:cNvSpPr>
            <a:spLocks noGrp="1"/>
          </p:cNvSpPr>
          <p:nvPr>
            <p:ph type="sldNum" sz="quarter" idx="4"/>
          </p:nvPr>
        </p:nvSpPr>
        <p:spPr>
          <a:xfrm flipH="1">
            <a:off x="1523999" y="6601556"/>
            <a:ext cx="773502" cy="228600"/>
          </a:xfrm>
          <a:prstGeom prst="rect">
            <a:avLst/>
          </a:prstGeom>
        </p:spPr>
        <p:txBody>
          <a:bodyPr vert="horz" lIns="91440" tIns="45720" rIns="91440" bIns="45720" rtlCol="1" anchor="ctr"/>
          <a:lstStyle>
            <a:lvl1pPr algn="l" rtl="1">
              <a:defRPr sz="1100">
                <a:solidFill>
                  <a:schemeClr val="bg1"/>
                </a:solidFill>
                <a:latin typeface="Tahoma" panose="020B0604030504040204" pitchFamily="34" charset="0"/>
                <a:ea typeface="Tahoma" panose="020B0604030504040204" pitchFamily="34" charset="0"/>
                <a:cs typeface="+mn-cs"/>
              </a:defRPr>
            </a:lvl1pPr>
          </a:lstStyle>
          <a:p>
            <a:fld id="{E31375A4-56A4-47D6-9801-1991572033F7}" type="slidenum">
              <a:rPr lang="ar-SA" smtClean="0"/>
              <a:pPr/>
              <a:t>‹#›</a:t>
            </a:fld>
            <a:endParaRPr lang="ar-SA"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90000"/>
        </a:lnSpc>
        <a:spcBef>
          <a:spcPct val="0"/>
        </a:spcBef>
        <a:buNone/>
        <a:defRPr sz="3400" kern="1200" cap="all" baseline="0">
          <a:solidFill>
            <a:schemeClr val="accent1">
              <a:lumMod val="75000"/>
            </a:schemeClr>
          </a:solidFill>
          <a:latin typeface="Tahoma" panose="020B0604030504040204" pitchFamily="34" charset="0"/>
          <a:ea typeface="Tahoma" panose="020B0604030504040204" pitchFamily="34" charset="0"/>
          <a:cs typeface="+mj-cs"/>
        </a:defRPr>
      </a:lvl1pPr>
    </p:titleStyle>
    <p:bodyStyle>
      <a:lvl1pPr marL="274320" indent="-228600" algn="r" defTabSz="914400" rtl="1"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Tahoma" panose="020B0604030504040204" pitchFamily="34" charset="0"/>
          <a:ea typeface="Tahoma" panose="020B0604030504040204" pitchFamily="34" charset="0"/>
          <a:cs typeface="+mn-cs"/>
        </a:defRPr>
      </a:lvl1pPr>
      <a:lvl2pPr marL="594360" indent="-228600" algn="r" defTabSz="914400" rtl="1"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Tahoma" panose="020B0604030504040204" pitchFamily="34" charset="0"/>
          <a:ea typeface="Tahoma" panose="020B0604030504040204" pitchFamily="34" charset="0"/>
          <a:cs typeface="+mn-cs"/>
        </a:defRPr>
      </a:lvl2pPr>
      <a:lvl3pPr marL="914400" indent="-228600" algn="r" defTabSz="914400" rtl="1"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mn-cs"/>
        </a:defRPr>
      </a:lvl3pPr>
      <a:lvl4pPr marL="118872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Tahoma" panose="020B0604030504040204" pitchFamily="34" charset="0"/>
          <a:ea typeface="Tahoma" panose="020B0604030504040204" pitchFamily="34" charset="0"/>
          <a:cs typeface="+mn-cs"/>
        </a:defRPr>
      </a:lvl4pPr>
      <a:lvl5pPr marL="146304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Tahoma" panose="020B0604030504040204" pitchFamily="34" charset="0"/>
          <a:ea typeface="Tahoma" panose="020B0604030504040204" pitchFamily="34" charset="0"/>
          <a:cs typeface="+mn-cs"/>
        </a:defRPr>
      </a:lvl5pPr>
      <a:lvl6pPr marL="169164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r" defTabSz="914400" rtl="1"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flipH="1">
            <a:off x="533400" y="5084483"/>
            <a:ext cx="11125200" cy="914400"/>
          </a:xfrm>
        </p:spPr>
        <p:txBody>
          <a:bodyPr rtlCol="1"/>
          <a:lstStyle/>
          <a:p>
            <a:pPr rtl="1"/>
            <a:r>
              <a:rPr lang="en-US" b="1" dirty="0">
                <a:latin typeface="Times New Roman" panose="02020603050405020304" pitchFamily="18" charset="0"/>
                <a:cs typeface="Times New Roman" panose="02020603050405020304" pitchFamily="18" charset="0"/>
              </a:rPr>
              <a:t>Messi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Ronaldo</a:t>
            </a:r>
            <a:endParaRPr lang="ar-SA" b="1" dirty="0">
              <a:latin typeface="Times New Roman" panose="02020603050405020304" pitchFamily="18" charset="0"/>
              <a:cs typeface="Times New Roman" panose="02020603050405020304" pitchFamily="18" charset="0"/>
            </a:endParaRPr>
          </a:p>
        </p:txBody>
      </p:sp>
      <p:sp>
        <p:nvSpPr>
          <p:cNvPr id="3" name="العنوان الفرعي 2"/>
          <p:cNvSpPr>
            <a:spLocks noGrp="1"/>
          </p:cNvSpPr>
          <p:nvPr>
            <p:ph type="subTitle" idx="1"/>
          </p:nvPr>
        </p:nvSpPr>
        <p:spPr>
          <a:xfrm flipH="1">
            <a:off x="533400" y="6043123"/>
            <a:ext cx="11125200" cy="571500"/>
          </a:xfrm>
        </p:spPr>
        <p:txBody>
          <a:bodyPr rtlCol="1">
            <a:normAutofit/>
          </a:bodyPr>
          <a:lstStyle/>
          <a:p>
            <a:pPr rtl="1"/>
            <a:r>
              <a:rPr lang="en-US" b="1" i="1" dirty="0">
                <a:effectLst/>
                <a:latin typeface="+mn-lt"/>
                <a:ea typeface="Aptos" panose="020B0004020202020204" pitchFamily="34" charset="0"/>
              </a:rPr>
              <a:t>A comparison between Messi and Ronaldo</a:t>
            </a:r>
            <a:r>
              <a:rPr lang="en-US" b="1" i="1" dirty="0">
                <a:latin typeface="+mn-lt"/>
              </a:rPr>
              <a:t>  in Europe</a:t>
            </a:r>
            <a:endParaRPr lang="ar-SA" b="1" i="1" dirty="0">
              <a:latin typeface="+mn-lt"/>
            </a:endParaRPr>
          </a:p>
        </p:txBody>
      </p:sp>
      <p:pic>
        <p:nvPicPr>
          <p:cNvPr id="46" name="Picture Placeholder 45" descr="Two men standing together&#10;&#10;Description automatically generated">
            <a:extLst>
              <a:ext uri="{FF2B5EF4-FFF2-40B4-BE49-F238E27FC236}">
                <a16:creationId xmlns:a16="http://schemas.microsoft.com/office/drawing/2014/main" id="{7786545B-4F8B-E8C2-E165-6196C3263938}"/>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19222" r="19222"/>
          <a:stretch>
            <a:fillRect/>
          </a:stretch>
        </p:blipFill>
        <p:spPr>
          <a:xfrm>
            <a:off x="4084320" y="1"/>
            <a:ext cx="4023360" cy="4745736"/>
          </a:xfrm>
        </p:spPr>
      </p:pic>
      <p:pic>
        <p:nvPicPr>
          <p:cNvPr id="42" name="Picture Placeholder 41" descr="A person clapping hands&#10;&#10;Description automatically generated">
            <a:extLst>
              <a:ext uri="{FF2B5EF4-FFF2-40B4-BE49-F238E27FC236}">
                <a16:creationId xmlns:a16="http://schemas.microsoft.com/office/drawing/2014/main" id="{0F15C611-44B5-36D0-F15E-3AED9E5BC96A}"/>
              </a:ext>
            </a:extLst>
          </p:cNvPr>
          <p:cNvPicPr>
            <a:picLocks noGrp="1" noChangeAspect="1"/>
          </p:cNvPicPr>
          <p:nvPr>
            <p:ph type="pic" idx="10"/>
          </p:nvPr>
        </p:nvPicPr>
        <p:blipFill>
          <a:blip r:embed="rId4" cstate="print">
            <a:extLst>
              <a:ext uri="{28A0092B-C50C-407E-A947-70E740481C1C}">
                <a14:useLocalDpi xmlns:a14="http://schemas.microsoft.com/office/drawing/2010/main" val="0"/>
              </a:ext>
            </a:extLst>
          </a:blip>
          <a:srcRect l="21727" r="21727"/>
          <a:stretch>
            <a:fillRect/>
          </a:stretch>
        </p:blipFill>
        <p:spPr>
          <a:xfrm>
            <a:off x="8168639" y="1"/>
            <a:ext cx="4023359" cy="4745736"/>
          </a:xfr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44" name="Picture Placeholder 43" descr="A person in a pink shirt&#10;&#10;Description automatically generated">
            <a:extLst>
              <a:ext uri="{FF2B5EF4-FFF2-40B4-BE49-F238E27FC236}">
                <a16:creationId xmlns:a16="http://schemas.microsoft.com/office/drawing/2014/main" id="{B45074BC-B0EA-ED72-1780-9BA2411742F4}"/>
              </a:ext>
            </a:extLst>
          </p:cNvPr>
          <p:cNvPicPr>
            <a:picLocks noGrp="1" noChangeAspect="1"/>
          </p:cNvPicPr>
          <p:nvPr>
            <p:ph type="pic" idx="12"/>
          </p:nvPr>
        </p:nvPicPr>
        <p:blipFill>
          <a:blip r:embed="rId5" cstate="print">
            <a:extLst>
              <a:ext uri="{28A0092B-C50C-407E-A947-70E740481C1C}">
                <a14:useLocalDpi xmlns:a14="http://schemas.microsoft.com/office/drawing/2010/main" val="0"/>
              </a:ext>
            </a:extLst>
          </a:blip>
          <a:srcRect l="26156" r="26156"/>
          <a:stretch>
            <a:fillRect/>
          </a:stretch>
        </p:blipFill>
        <p:spPr>
          <a:xfrm>
            <a:off x="0" y="1"/>
            <a:ext cx="4023360" cy="4745736"/>
          </a:xfr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683787" y="115561"/>
            <a:ext cx="10824425" cy="698360"/>
          </a:xfrm>
        </p:spPr>
        <p:txBody>
          <a:bodyPr rtlCol="1">
            <a:noAutofit/>
          </a:bodyPr>
          <a:lstStyle/>
          <a:p>
            <a:pPr algn="l" rtl="0"/>
            <a:r>
              <a:rPr lang="en-US" sz="4000" b="1" dirty="0">
                <a:latin typeface="Times New Roman" panose="02020603050405020304" pitchFamily="18" charset="0"/>
                <a:cs typeface="Times New Roman" panose="02020603050405020304" pitchFamily="18" charset="0"/>
              </a:rPr>
              <a:t>Introduction To Messi And Ronaldo</a:t>
            </a:r>
            <a:endParaRPr lang="ar-SA" sz="40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A7BF2A23-6508-902B-1419-002661C8FE76}"/>
              </a:ext>
            </a:extLst>
          </p:cNvPr>
          <p:cNvGraphicFramePr>
            <a:graphicFrameLocks noGrp="1"/>
          </p:cNvGraphicFramePr>
          <p:nvPr>
            <p:extLst>
              <p:ext uri="{D42A27DB-BD31-4B8C-83A1-F6EECF244321}">
                <p14:modId xmlns:p14="http://schemas.microsoft.com/office/powerpoint/2010/main" val="1779631347"/>
              </p:ext>
            </p:extLst>
          </p:nvPr>
        </p:nvGraphicFramePr>
        <p:xfrm>
          <a:off x="1095270" y="813921"/>
          <a:ext cx="10209125" cy="5727553"/>
        </p:xfrm>
        <a:graphic>
          <a:graphicData uri="http://schemas.openxmlformats.org/drawingml/2006/table">
            <a:tbl>
              <a:tblPr firstRow="1" firstCol="1" bandRow="1">
                <a:tableStyleId>{69CF1AB2-1976-4502-BF36-3FF5EA218861}</a:tableStyleId>
              </a:tblPr>
              <a:tblGrid>
                <a:gridCol w="3402664">
                  <a:extLst>
                    <a:ext uri="{9D8B030D-6E8A-4147-A177-3AD203B41FA5}">
                      <a16:colId xmlns:a16="http://schemas.microsoft.com/office/drawing/2014/main" val="2917484060"/>
                    </a:ext>
                  </a:extLst>
                </a:gridCol>
                <a:gridCol w="3402664">
                  <a:extLst>
                    <a:ext uri="{9D8B030D-6E8A-4147-A177-3AD203B41FA5}">
                      <a16:colId xmlns:a16="http://schemas.microsoft.com/office/drawing/2014/main" val="999538976"/>
                    </a:ext>
                  </a:extLst>
                </a:gridCol>
                <a:gridCol w="3403797">
                  <a:extLst>
                    <a:ext uri="{9D8B030D-6E8A-4147-A177-3AD203B41FA5}">
                      <a16:colId xmlns:a16="http://schemas.microsoft.com/office/drawing/2014/main" val="327963465"/>
                    </a:ext>
                  </a:extLst>
                </a:gridCol>
              </a:tblGrid>
              <a:tr h="435105">
                <a:tc gridSpan="3">
                  <a:txBody>
                    <a:bodyPr/>
                    <a:lstStyle/>
                    <a:p>
                      <a:pPr marL="0" marR="0" algn="ctr" rtl="0">
                        <a:lnSpc>
                          <a:spcPct val="107000"/>
                        </a:lnSpc>
                        <a:spcBef>
                          <a:spcPts val="0"/>
                        </a:spcBef>
                        <a:spcAft>
                          <a:spcPts val="0"/>
                        </a:spcAft>
                      </a:pPr>
                      <a:r>
                        <a:rPr lang="en-US" sz="2400" b="1" kern="100" dirty="0">
                          <a:effectLst/>
                          <a:latin typeface="+mn-lt"/>
                          <a:cs typeface="Times New Roman" panose="02020603050405020304" pitchFamily="18" charset="0"/>
                        </a:rPr>
                        <a:t>Statistics so far 2023</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hMerge="1">
                  <a:txBody>
                    <a:bodyPr/>
                    <a:lstStyle/>
                    <a:p>
                      <a:pPr rtl="1"/>
                      <a:endParaRPr lang="ar-EG"/>
                    </a:p>
                  </a:txBody>
                  <a:tcPr/>
                </a:tc>
                <a:tc hMerge="1">
                  <a:txBody>
                    <a:bodyPr/>
                    <a:lstStyle/>
                    <a:p>
                      <a:pPr rtl="1"/>
                      <a:endParaRPr lang="ar-EG"/>
                    </a:p>
                  </a:txBody>
                  <a:tcPr/>
                </a:tc>
                <a:extLst>
                  <a:ext uri="{0D108BD9-81ED-4DB2-BD59-A6C34878D82A}">
                    <a16:rowId xmlns:a16="http://schemas.microsoft.com/office/drawing/2014/main" val="3233043287"/>
                  </a:ext>
                </a:extLst>
              </a:tr>
              <a:tr h="378032">
                <a:tc>
                  <a:txBody>
                    <a:bodyPr/>
                    <a:lstStyle/>
                    <a:p>
                      <a:pPr marL="0" marR="0" algn="ctr" rtl="0">
                        <a:lnSpc>
                          <a:spcPct val="107000"/>
                        </a:lnSpc>
                        <a:spcBef>
                          <a:spcPts val="0"/>
                        </a:spcBef>
                        <a:spcAft>
                          <a:spcPts val="0"/>
                        </a:spcAft>
                      </a:pPr>
                      <a:r>
                        <a:rPr lang="en-US" sz="2400" b="1" kern="100" dirty="0">
                          <a:effectLst/>
                          <a:latin typeface="+mn-lt"/>
                          <a:cs typeface="Times New Roman" panose="02020603050405020304" pitchFamily="18" charset="0"/>
                        </a:rPr>
                        <a:t>Messi</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b="1" kern="100" dirty="0">
                          <a:effectLst/>
                          <a:latin typeface="+mn-lt"/>
                          <a:cs typeface="Times New Roman" panose="02020603050405020304" pitchFamily="18" charset="0"/>
                        </a:rPr>
                        <a:t>Champion</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b="1" kern="100" dirty="0">
                          <a:effectLst/>
                          <a:latin typeface="+mn-lt"/>
                          <a:cs typeface="Times New Roman" panose="02020603050405020304" pitchFamily="18" charset="0"/>
                        </a:rPr>
                        <a:t>Ronaldo</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extLst>
                  <a:ext uri="{0D108BD9-81ED-4DB2-BD59-A6C34878D82A}">
                    <a16:rowId xmlns:a16="http://schemas.microsoft.com/office/drawing/2014/main" val="709614100"/>
                  </a:ext>
                </a:extLst>
              </a:tr>
              <a:tr h="378032">
                <a:tc>
                  <a:txBody>
                    <a:bodyPr/>
                    <a:lstStyle/>
                    <a:p>
                      <a:pPr marL="0" marR="0" algn="ctr" rtl="0">
                        <a:lnSpc>
                          <a:spcPct val="107000"/>
                        </a:lnSpc>
                        <a:spcBef>
                          <a:spcPts val="0"/>
                        </a:spcBef>
                        <a:spcAft>
                          <a:spcPts val="0"/>
                        </a:spcAft>
                      </a:pPr>
                      <a:r>
                        <a:rPr lang="en-US" sz="2400" b="0" kern="100" dirty="0">
                          <a:effectLst/>
                          <a:latin typeface="+mn-lt"/>
                        </a:rPr>
                        <a:t>1</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كأس العالم</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0</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4124769709"/>
                  </a:ext>
                </a:extLst>
              </a:tr>
              <a:tr h="378032">
                <a:tc>
                  <a:txBody>
                    <a:bodyPr/>
                    <a:lstStyle/>
                    <a:p>
                      <a:pPr marL="0" marR="0" algn="ctr" rtl="0">
                        <a:lnSpc>
                          <a:spcPct val="107000"/>
                        </a:lnSpc>
                        <a:spcBef>
                          <a:spcPts val="0"/>
                        </a:spcBef>
                        <a:spcAft>
                          <a:spcPts val="0"/>
                        </a:spcAft>
                      </a:pPr>
                      <a:r>
                        <a:rPr lang="en-US" sz="2400" b="0" kern="100" dirty="0">
                          <a:effectLst/>
                          <a:latin typeface="+mn-lt"/>
                        </a:rPr>
                        <a:t>1</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اليورو / كوبا أمريكا</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1</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200240431"/>
                  </a:ext>
                </a:extLst>
              </a:tr>
              <a:tr h="378032">
                <a:tc>
                  <a:txBody>
                    <a:bodyPr/>
                    <a:lstStyle/>
                    <a:p>
                      <a:pPr marL="0" marR="0" algn="ctr" rtl="0">
                        <a:lnSpc>
                          <a:spcPct val="107000"/>
                        </a:lnSpc>
                        <a:spcBef>
                          <a:spcPts val="0"/>
                        </a:spcBef>
                        <a:spcAft>
                          <a:spcPts val="0"/>
                        </a:spcAft>
                      </a:pPr>
                      <a:r>
                        <a:rPr lang="en-US" sz="2400" b="0" kern="100" dirty="0">
                          <a:effectLst/>
                          <a:latin typeface="+mn-lt"/>
                        </a:rPr>
                        <a:t>1</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الأولمبياد</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0</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1135255900"/>
                  </a:ext>
                </a:extLst>
              </a:tr>
              <a:tr h="378032">
                <a:tc>
                  <a:txBody>
                    <a:bodyPr/>
                    <a:lstStyle/>
                    <a:p>
                      <a:pPr marL="0" marR="0" algn="ctr" rtl="0">
                        <a:lnSpc>
                          <a:spcPct val="107000"/>
                        </a:lnSpc>
                        <a:spcBef>
                          <a:spcPts val="0"/>
                        </a:spcBef>
                        <a:spcAft>
                          <a:spcPts val="0"/>
                        </a:spcAft>
                      </a:pPr>
                      <a:r>
                        <a:rPr lang="en-US" sz="2400" b="0" kern="100" dirty="0">
                          <a:effectLst/>
                          <a:latin typeface="+mn-lt"/>
                        </a:rPr>
                        <a:t>1</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كأس العالم للشباب</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0</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47711031"/>
                  </a:ext>
                </a:extLst>
              </a:tr>
              <a:tr h="378032">
                <a:tc>
                  <a:txBody>
                    <a:bodyPr/>
                    <a:lstStyle/>
                    <a:p>
                      <a:pPr marL="0" marR="0" algn="ctr" rtl="0">
                        <a:lnSpc>
                          <a:spcPct val="107000"/>
                        </a:lnSpc>
                        <a:spcBef>
                          <a:spcPts val="0"/>
                        </a:spcBef>
                        <a:spcAft>
                          <a:spcPts val="0"/>
                        </a:spcAft>
                      </a:pPr>
                      <a:r>
                        <a:rPr lang="en-US" sz="2400" b="0" kern="100" dirty="0">
                          <a:effectLst/>
                          <a:latin typeface="+mn-lt"/>
                        </a:rPr>
                        <a:t>12</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tabLst>
                          <a:tab pos="554990" algn="l"/>
                        </a:tabLst>
                      </a:pPr>
                      <a:r>
                        <a:rPr lang="ar-EG" sz="2400" b="1" kern="100" dirty="0">
                          <a:effectLst/>
                          <a:latin typeface="+mn-lt"/>
                          <a:cs typeface="Times New Roman" panose="02020603050405020304" pitchFamily="18" charset="0"/>
                        </a:rPr>
                        <a:t>الدوريات</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a:effectLst/>
                          <a:latin typeface="+mn-lt"/>
                        </a:rPr>
                        <a:t>7</a:t>
                      </a:r>
                      <a:endParaRPr lang="en-US" sz="2400" kern="10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1066359300"/>
                  </a:ext>
                </a:extLst>
              </a:tr>
              <a:tr h="378032">
                <a:tc>
                  <a:txBody>
                    <a:bodyPr/>
                    <a:lstStyle/>
                    <a:p>
                      <a:pPr marL="0" marR="0" algn="ctr" rtl="0">
                        <a:lnSpc>
                          <a:spcPct val="107000"/>
                        </a:lnSpc>
                        <a:spcBef>
                          <a:spcPts val="0"/>
                        </a:spcBef>
                        <a:spcAft>
                          <a:spcPts val="0"/>
                        </a:spcAft>
                      </a:pPr>
                      <a:r>
                        <a:rPr lang="en-US" sz="2400" b="0" kern="100" dirty="0">
                          <a:effectLst/>
                          <a:latin typeface="+mn-lt"/>
                        </a:rPr>
                        <a:t>4</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دوري أبطال أوروبا</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5</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653099458"/>
                  </a:ext>
                </a:extLst>
              </a:tr>
              <a:tr h="378032">
                <a:tc>
                  <a:txBody>
                    <a:bodyPr/>
                    <a:lstStyle/>
                    <a:p>
                      <a:pPr marL="0" marR="0" algn="ctr" rtl="0">
                        <a:lnSpc>
                          <a:spcPct val="107000"/>
                        </a:lnSpc>
                        <a:spcBef>
                          <a:spcPts val="0"/>
                        </a:spcBef>
                        <a:spcAft>
                          <a:spcPts val="0"/>
                        </a:spcAft>
                      </a:pPr>
                      <a:r>
                        <a:rPr lang="en-US" sz="2400" b="0" kern="100" dirty="0">
                          <a:effectLst/>
                          <a:latin typeface="+mn-lt"/>
                        </a:rPr>
                        <a:t>3</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كأس العالم للأندية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4</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107393946"/>
                  </a:ext>
                </a:extLst>
              </a:tr>
              <a:tr h="378032">
                <a:tc>
                  <a:txBody>
                    <a:bodyPr/>
                    <a:lstStyle/>
                    <a:p>
                      <a:pPr marL="0" marR="0" algn="ctr" rtl="0">
                        <a:lnSpc>
                          <a:spcPct val="107000"/>
                        </a:lnSpc>
                        <a:spcBef>
                          <a:spcPts val="0"/>
                        </a:spcBef>
                        <a:spcAft>
                          <a:spcPts val="0"/>
                        </a:spcAft>
                      </a:pPr>
                      <a:r>
                        <a:rPr lang="en-US" sz="2400" b="0" kern="100">
                          <a:effectLst/>
                          <a:latin typeface="+mn-lt"/>
                        </a:rPr>
                        <a:t>8</a:t>
                      </a:r>
                      <a:endParaRPr lang="en-US" sz="2400" b="0" kern="10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1">
                        <a:lnSpc>
                          <a:spcPct val="107000"/>
                        </a:lnSpc>
                        <a:spcBef>
                          <a:spcPts val="0"/>
                        </a:spcBef>
                        <a:spcAft>
                          <a:spcPts val="0"/>
                        </a:spcAft>
                      </a:pPr>
                      <a:r>
                        <a:rPr lang="ar-EG" sz="2400" b="1" kern="100" dirty="0">
                          <a:effectLst/>
                          <a:latin typeface="+mn-lt"/>
                          <a:cs typeface="Times New Roman" panose="02020603050405020304" pitchFamily="18" charset="0"/>
                        </a:rPr>
                        <a:t>الكؤوس المحلية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6</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005139813"/>
                  </a:ext>
                </a:extLst>
              </a:tr>
              <a:tr h="378032">
                <a:tc>
                  <a:txBody>
                    <a:bodyPr/>
                    <a:lstStyle/>
                    <a:p>
                      <a:pPr marL="0" marR="0" algn="ctr" rtl="0">
                        <a:lnSpc>
                          <a:spcPct val="107000"/>
                        </a:lnSpc>
                        <a:spcBef>
                          <a:spcPts val="0"/>
                        </a:spcBef>
                        <a:spcAft>
                          <a:spcPts val="0"/>
                        </a:spcAft>
                      </a:pPr>
                      <a:r>
                        <a:rPr lang="en-US" sz="2400" b="0" kern="100" dirty="0">
                          <a:effectLst/>
                          <a:latin typeface="+mn-lt"/>
                        </a:rPr>
                        <a:t>9</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EG" sz="2400" b="1" kern="100" dirty="0">
                          <a:effectLst/>
                          <a:latin typeface="+mn-lt"/>
                          <a:cs typeface="Times New Roman" panose="02020603050405020304" pitchFamily="18" charset="0"/>
                        </a:rPr>
                        <a:t>كؤوس السوبر المحلية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7</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732928708"/>
                  </a:ext>
                </a:extLst>
              </a:tr>
              <a:tr h="378032">
                <a:tc>
                  <a:txBody>
                    <a:bodyPr/>
                    <a:lstStyle/>
                    <a:p>
                      <a:pPr marL="0" marR="0" algn="ctr" rtl="0">
                        <a:lnSpc>
                          <a:spcPct val="107000"/>
                        </a:lnSpc>
                        <a:spcBef>
                          <a:spcPts val="0"/>
                        </a:spcBef>
                        <a:spcAft>
                          <a:spcPts val="0"/>
                        </a:spcAft>
                      </a:pPr>
                      <a:r>
                        <a:rPr lang="en-US" sz="2400" b="0" kern="100" dirty="0">
                          <a:effectLst/>
                          <a:latin typeface="+mn-lt"/>
                        </a:rPr>
                        <a:t>3</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SA" sz="2400" b="1" kern="100" dirty="0">
                          <a:effectLst/>
                          <a:latin typeface="+mn-lt"/>
                          <a:cs typeface="Times New Roman" panose="02020603050405020304" pitchFamily="18" charset="0"/>
                        </a:rPr>
                        <a:t>كأس السوبر الأوروبية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3</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1097556838"/>
                  </a:ext>
                </a:extLst>
              </a:tr>
              <a:tr h="378032">
                <a:tc>
                  <a:txBody>
                    <a:bodyPr/>
                    <a:lstStyle/>
                    <a:p>
                      <a:pPr marL="0" marR="0" algn="ctr" rtl="0">
                        <a:lnSpc>
                          <a:spcPct val="107000"/>
                        </a:lnSpc>
                        <a:spcBef>
                          <a:spcPts val="0"/>
                        </a:spcBef>
                        <a:spcAft>
                          <a:spcPts val="0"/>
                        </a:spcAft>
                      </a:pPr>
                      <a:r>
                        <a:rPr lang="en-US" sz="2400" b="0" kern="100" dirty="0">
                          <a:effectLst/>
                          <a:latin typeface="+mn-lt"/>
                        </a:rPr>
                        <a:t>0</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SA" sz="2400" b="1" kern="100" dirty="0">
                          <a:effectLst/>
                          <a:latin typeface="+mn-lt"/>
                          <a:cs typeface="Times New Roman" panose="02020603050405020304" pitchFamily="18" charset="0"/>
                        </a:rPr>
                        <a:t>البطولة العربية للأندية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1</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260926107"/>
                  </a:ext>
                </a:extLst>
              </a:tr>
              <a:tr h="378032">
                <a:tc>
                  <a:txBody>
                    <a:bodyPr/>
                    <a:lstStyle/>
                    <a:p>
                      <a:pPr marL="0" marR="0" algn="ctr" rtl="0">
                        <a:lnSpc>
                          <a:spcPct val="107000"/>
                        </a:lnSpc>
                        <a:spcBef>
                          <a:spcPts val="0"/>
                        </a:spcBef>
                        <a:spcAft>
                          <a:spcPts val="0"/>
                        </a:spcAft>
                      </a:pPr>
                      <a:r>
                        <a:rPr lang="en-US" sz="2400" b="0" kern="100" dirty="0">
                          <a:effectLst/>
                          <a:latin typeface="+mn-lt"/>
                        </a:rPr>
                        <a:t>1</a:t>
                      </a:r>
                      <a:endParaRPr lang="en-US" sz="2400" b="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ar-SA" sz="2400" b="1" kern="100" dirty="0">
                          <a:effectLst/>
                          <a:latin typeface="+mn-lt"/>
                          <a:cs typeface="Times New Roman" panose="02020603050405020304" pitchFamily="18" charset="0"/>
                        </a:rPr>
                        <a:t>كأس الدوريات الأمريكية</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kern="100" dirty="0">
                          <a:effectLst/>
                          <a:latin typeface="+mn-lt"/>
                        </a:rPr>
                        <a:t>0</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3333117718"/>
                  </a:ext>
                </a:extLst>
              </a:tr>
              <a:tr h="378032">
                <a:tc>
                  <a:txBody>
                    <a:bodyPr/>
                    <a:lstStyle/>
                    <a:p>
                      <a:pPr marL="0" marR="0" algn="ctr" rtl="0">
                        <a:lnSpc>
                          <a:spcPct val="107000"/>
                        </a:lnSpc>
                        <a:spcBef>
                          <a:spcPts val="0"/>
                        </a:spcBef>
                        <a:spcAft>
                          <a:spcPts val="0"/>
                        </a:spcAft>
                      </a:pPr>
                      <a:r>
                        <a:rPr lang="en-US" sz="2400" kern="100" dirty="0">
                          <a:effectLst/>
                          <a:latin typeface="+mn-lt"/>
                        </a:rPr>
                        <a:t>45</a:t>
                      </a:r>
                      <a:endParaRPr lang="en-US" sz="2400" kern="100" dirty="0">
                        <a:effectLst/>
                        <a:latin typeface="+mn-lt"/>
                        <a:ea typeface="Aptos" panose="020B0004020202020204" pitchFamily="34" charset="0"/>
                        <a:cs typeface="Arial" panose="020B0604020202020204" pitchFamily="34" charset="0"/>
                      </a:endParaRPr>
                    </a:p>
                  </a:txBody>
                  <a:tcPr marL="65208" marR="65208" marT="0" marB="0" anchor="ctr"/>
                </a:tc>
                <a:tc>
                  <a:txBody>
                    <a:bodyPr/>
                    <a:lstStyle/>
                    <a:p>
                      <a:pPr marL="0" marR="0" algn="ctr" rtl="0">
                        <a:lnSpc>
                          <a:spcPct val="107000"/>
                        </a:lnSpc>
                        <a:spcBef>
                          <a:spcPts val="0"/>
                        </a:spcBef>
                        <a:spcAft>
                          <a:spcPts val="0"/>
                        </a:spcAft>
                      </a:pPr>
                      <a:r>
                        <a:rPr lang="en-US" sz="2400" b="1" kern="100" dirty="0">
                          <a:effectLst/>
                          <a:latin typeface="+mn-lt"/>
                          <a:cs typeface="Times New Roman" panose="02020603050405020304" pitchFamily="18" charset="0"/>
                        </a:rPr>
                        <a:t>Total</a:t>
                      </a:r>
                      <a:endParaRPr lang="en-US" sz="2400" b="1" kern="100" dirty="0">
                        <a:effectLst/>
                        <a:latin typeface="+mn-lt"/>
                        <a:ea typeface="Aptos" panose="020B0004020202020204" pitchFamily="34" charset="0"/>
                        <a:cs typeface="Times New Roman" panose="02020603050405020304" pitchFamily="18" charset="0"/>
                      </a:endParaRPr>
                    </a:p>
                  </a:txBody>
                  <a:tcPr marL="65208" marR="65208" marT="0" marB="0" anchor="ctr"/>
                </a:tc>
                <a:tc>
                  <a:txBody>
                    <a:bodyPr/>
                    <a:lstStyle/>
                    <a:p>
                      <a:pPr marL="0" marR="0" algn="ctr" rtl="0">
                        <a:lnSpc>
                          <a:spcPct val="107000"/>
                        </a:lnSpc>
                        <a:spcBef>
                          <a:spcPts val="0"/>
                        </a:spcBef>
                        <a:spcAft>
                          <a:spcPts val="0"/>
                        </a:spcAft>
                      </a:pPr>
                      <a:r>
                        <a:rPr lang="en-US" sz="2400" b="1" kern="100" dirty="0">
                          <a:effectLst/>
                          <a:latin typeface="+mn-lt"/>
                        </a:rPr>
                        <a:t>35</a:t>
                      </a:r>
                      <a:endParaRPr lang="en-US" sz="2400" b="1" kern="100" dirty="0">
                        <a:effectLst/>
                        <a:latin typeface="+mn-lt"/>
                        <a:ea typeface="Aptos" panose="020B0004020202020204" pitchFamily="34" charset="0"/>
                        <a:cs typeface="Arial" panose="020B0604020202020204" pitchFamily="34" charset="0"/>
                      </a:endParaRPr>
                    </a:p>
                  </a:txBody>
                  <a:tcPr marL="65208" marR="65208" marT="0" marB="0" anchor="ctr"/>
                </a:tc>
                <a:extLst>
                  <a:ext uri="{0D108BD9-81ED-4DB2-BD59-A6C34878D82A}">
                    <a16:rowId xmlns:a16="http://schemas.microsoft.com/office/drawing/2014/main" val="2701386037"/>
                  </a:ext>
                </a:extLst>
              </a:tr>
            </a:tbl>
          </a:graphicData>
        </a:graphic>
      </p:graphicFrame>
    </p:spTree>
    <p:extLst>
      <p:ext uri="{BB962C8B-B14F-4D97-AF65-F5344CB8AC3E}">
        <p14:creationId xmlns:p14="http://schemas.microsoft.com/office/powerpoint/2010/main" val="285935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44748" y="176521"/>
            <a:ext cx="10844630" cy="698360"/>
          </a:xfrm>
        </p:spPr>
        <p:txBody>
          <a:bodyPr rtlCol="1">
            <a:noAutofit/>
          </a:bodyPr>
          <a:lstStyle/>
          <a:p>
            <a:pPr algn="l" rtl="0"/>
            <a:r>
              <a:rPr lang="en-US" sz="4000" b="1" dirty="0">
                <a:latin typeface="Times New Roman" panose="02020603050405020304" pitchFamily="18" charset="0"/>
                <a:cs typeface="Times New Roman" panose="02020603050405020304" pitchFamily="18" charset="0"/>
              </a:rPr>
              <a:t>Introduction To Messi And Ronaldo</a:t>
            </a:r>
            <a:endParaRPr lang="ar-SA" sz="40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0603EA7-5A62-F3ED-3A40-8E3EF138EA8E}"/>
              </a:ext>
            </a:extLst>
          </p:cNvPr>
          <p:cNvGraphicFramePr>
            <a:graphicFrameLocks noGrp="1"/>
          </p:cNvGraphicFramePr>
          <p:nvPr>
            <p:extLst>
              <p:ext uri="{D42A27DB-BD31-4B8C-83A1-F6EECF244321}">
                <p14:modId xmlns:p14="http://schemas.microsoft.com/office/powerpoint/2010/main" val="1717106786"/>
              </p:ext>
            </p:extLst>
          </p:nvPr>
        </p:nvGraphicFramePr>
        <p:xfrm>
          <a:off x="879953" y="1108561"/>
          <a:ext cx="10574220" cy="5445606"/>
        </p:xfrm>
        <a:graphic>
          <a:graphicData uri="http://schemas.openxmlformats.org/drawingml/2006/table">
            <a:tbl>
              <a:tblPr firstRow="1" firstCol="1" bandRow="1">
                <a:tableStyleId>{69CF1AB2-1976-4502-BF36-3FF5EA218861}</a:tableStyleId>
              </a:tblPr>
              <a:tblGrid>
                <a:gridCol w="3524349">
                  <a:extLst>
                    <a:ext uri="{9D8B030D-6E8A-4147-A177-3AD203B41FA5}">
                      <a16:colId xmlns:a16="http://schemas.microsoft.com/office/drawing/2014/main" val="447866398"/>
                    </a:ext>
                  </a:extLst>
                </a:gridCol>
                <a:gridCol w="3524349">
                  <a:extLst>
                    <a:ext uri="{9D8B030D-6E8A-4147-A177-3AD203B41FA5}">
                      <a16:colId xmlns:a16="http://schemas.microsoft.com/office/drawing/2014/main" val="42203140"/>
                    </a:ext>
                  </a:extLst>
                </a:gridCol>
                <a:gridCol w="3525522">
                  <a:extLst>
                    <a:ext uri="{9D8B030D-6E8A-4147-A177-3AD203B41FA5}">
                      <a16:colId xmlns:a16="http://schemas.microsoft.com/office/drawing/2014/main" val="714205962"/>
                    </a:ext>
                  </a:extLst>
                </a:gridCol>
              </a:tblGrid>
              <a:tr h="0">
                <a:tc gridSpan="3">
                  <a:txBody>
                    <a:bodyPr/>
                    <a:lstStyle/>
                    <a:p>
                      <a:pPr marL="0" marR="0" algn="ctr" rtl="0">
                        <a:lnSpc>
                          <a:spcPct val="107000"/>
                        </a:lnSpc>
                        <a:spcBef>
                          <a:spcPts val="0"/>
                        </a:spcBef>
                        <a:spcAft>
                          <a:spcPts val="0"/>
                        </a:spcAft>
                      </a:pPr>
                      <a:r>
                        <a:rPr lang="en-US" sz="2400" b="1" kern="100" dirty="0">
                          <a:effectLst/>
                          <a:latin typeface="+mn-lt"/>
                        </a:rPr>
                        <a:t>Statistics so far 2023</a:t>
                      </a:r>
                      <a:endParaRPr lang="en-US" sz="2400" b="1" kern="100" dirty="0">
                        <a:effectLst/>
                        <a:latin typeface="+mn-lt"/>
                        <a:ea typeface="Aptos" panose="020B0004020202020204" pitchFamily="34" charset="0"/>
                        <a:cs typeface="Arial" panose="020B0604020202020204" pitchFamily="34" charset="0"/>
                      </a:endParaRPr>
                    </a:p>
                  </a:txBody>
                  <a:tcPr marL="68580" marR="68580" marT="0" marB="0" anchor="ctr"/>
                </a:tc>
                <a:tc hMerge="1">
                  <a:txBody>
                    <a:bodyPr/>
                    <a:lstStyle/>
                    <a:p>
                      <a:pPr rtl="1"/>
                      <a:endParaRPr lang="ar-EG"/>
                    </a:p>
                  </a:txBody>
                  <a:tcPr/>
                </a:tc>
                <a:tc hMerge="1">
                  <a:txBody>
                    <a:bodyPr/>
                    <a:lstStyle/>
                    <a:p>
                      <a:pPr rtl="1"/>
                      <a:endParaRPr lang="ar-EG"/>
                    </a:p>
                  </a:txBody>
                  <a:tcPr/>
                </a:tc>
                <a:extLst>
                  <a:ext uri="{0D108BD9-81ED-4DB2-BD59-A6C34878D82A}">
                    <a16:rowId xmlns:a16="http://schemas.microsoft.com/office/drawing/2014/main" val="4106290836"/>
                  </a:ext>
                </a:extLst>
              </a:tr>
              <a:tr h="947774">
                <a:tc>
                  <a:txBody>
                    <a:bodyPr/>
                    <a:lstStyle/>
                    <a:p>
                      <a:pPr marL="0" marR="0" algn="ctr" rtl="0">
                        <a:lnSpc>
                          <a:spcPct val="107000"/>
                        </a:lnSpc>
                        <a:spcBef>
                          <a:spcPts val="0"/>
                        </a:spcBef>
                        <a:spcAft>
                          <a:spcPts val="0"/>
                        </a:spcAft>
                      </a:pPr>
                      <a:r>
                        <a:rPr lang="en-US" sz="3600" kern="100" dirty="0">
                          <a:effectLst/>
                          <a:latin typeface="+mn-lt"/>
                        </a:rPr>
                        <a:t>Messi</a:t>
                      </a:r>
                      <a:endParaRPr lang="en-US" sz="360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3600" b="1" kern="100" dirty="0">
                          <a:effectLst/>
                          <a:latin typeface="+mn-lt"/>
                        </a:rPr>
                        <a:t>individual awards</a:t>
                      </a:r>
                      <a:endParaRPr lang="en-US" sz="36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3600" b="1" kern="100" dirty="0">
                          <a:effectLst/>
                          <a:latin typeface="+mn-lt"/>
                        </a:rPr>
                        <a:t>Ronaldo</a:t>
                      </a:r>
                      <a:endParaRPr lang="en-US" sz="3600" b="1"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2187133"/>
                  </a:ext>
                </a:extLst>
              </a:tr>
              <a:tr h="465053">
                <a:tc>
                  <a:txBody>
                    <a:bodyPr/>
                    <a:lstStyle/>
                    <a:p>
                      <a:pPr marL="0" marR="0" algn="ctr" rtl="0">
                        <a:lnSpc>
                          <a:spcPct val="107000"/>
                        </a:lnSpc>
                        <a:spcBef>
                          <a:spcPts val="0"/>
                        </a:spcBef>
                        <a:spcAft>
                          <a:spcPts val="0"/>
                        </a:spcAft>
                      </a:pPr>
                      <a:r>
                        <a:rPr lang="en-US" sz="2400" b="0" kern="100" dirty="0">
                          <a:effectLst/>
                          <a:latin typeface="+mn-lt"/>
                        </a:rPr>
                        <a:t>8</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SA" sz="2000" b="1" kern="100" dirty="0">
                          <a:effectLst/>
                          <a:latin typeface="+mn-lt"/>
                        </a:rPr>
                        <a:t>الكرة الذهبية</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5</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17628865"/>
                  </a:ext>
                </a:extLst>
              </a:tr>
              <a:tr h="465053">
                <a:tc>
                  <a:txBody>
                    <a:bodyPr/>
                    <a:lstStyle/>
                    <a:p>
                      <a:pPr marL="0" marR="0" algn="ctr" rtl="0">
                        <a:lnSpc>
                          <a:spcPct val="107000"/>
                        </a:lnSpc>
                        <a:spcBef>
                          <a:spcPts val="0"/>
                        </a:spcBef>
                        <a:spcAft>
                          <a:spcPts val="0"/>
                        </a:spcAft>
                      </a:pPr>
                      <a:r>
                        <a:rPr lang="en-US" sz="2400" b="0" kern="100" dirty="0">
                          <a:effectLst/>
                          <a:latin typeface="+mn-lt"/>
                        </a:rPr>
                        <a:t>3</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EG" sz="2000" b="1" kern="100" dirty="0">
                          <a:effectLst/>
                          <a:latin typeface="+mn-lt"/>
                        </a:rPr>
                        <a:t>جائزة الفيفا الأفضل</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2</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55986641"/>
                  </a:ext>
                </a:extLst>
              </a:tr>
              <a:tr h="754535">
                <a:tc>
                  <a:txBody>
                    <a:bodyPr/>
                    <a:lstStyle/>
                    <a:p>
                      <a:pPr marL="0" marR="0" algn="ctr" rtl="0">
                        <a:lnSpc>
                          <a:spcPct val="107000"/>
                        </a:lnSpc>
                        <a:spcBef>
                          <a:spcPts val="0"/>
                        </a:spcBef>
                        <a:spcAft>
                          <a:spcPts val="0"/>
                        </a:spcAft>
                      </a:pPr>
                      <a:r>
                        <a:rPr lang="en-US" sz="2400" b="0" kern="100" dirty="0">
                          <a:effectLst/>
                          <a:latin typeface="+mn-lt"/>
                        </a:rPr>
                        <a:t>6</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EG" sz="2000" b="1" kern="100" dirty="0">
                          <a:effectLst/>
                          <a:latin typeface="+mn-lt"/>
                        </a:rPr>
                        <a:t>الحذاء الذهبي الأوروبي</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4</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2213347"/>
                  </a:ext>
                </a:extLst>
              </a:tr>
              <a:tr h="754535">
                <a:tc>
                  <a:txBody>
                    <a:bodyPr/>
                    <a:lstStyle/>
                    <a:p>
                      <a:pPr marL="0" marR="0" algn="ctr" rtl="0">
                        <a:lnSpc>
                          <a:spcPct val="107000"/>
                        </a:lnSpc>
                        <a:spcBef>
                          <a:spcPts val="0"/>
                        </a:spcBef>
                        <a:spcAft>
                          <a:spcPts val="0"/>
                        </a:spcAft>
                      </a:pPr>
                      <a:r>
                        <a:rPr lang="en-US" sz="2400" b="0" kern="100" dirty="0">
                          <a:effectLst/>
                          <a:latin typeface="+mn-lt"/>
                        </a:rPr>
                        <a:t>2</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EG" sz="2000" b="1" kern="100" dirty="0">
                          <a:effectLst/>
                          <a:latin typeface="+mn-lt"/>
                        </a:rPr>
                        <a:t>الكرة الذهبية لكأس العالم</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0</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6448717"/>
                  </a:ext>
                </a:extLst>
              </a:tr>
              <a:tr h="465053">
                <a:tc>
                  <a:txBody>
                    <a:bodyPr/>
                    <a:lstStyle/>
                    <a:p>
                      <a:pPr marL="0" marR="0" algn="ctr" rtl="0">
                        <a:lnSpc>
                          <a:spcPct val="107000"/>
                        </a:lnSpc>
                        <a:spcBef>
                          <a:spcPts val="0"/>
                        </a:spcBef>
                        <a:spcAft>
                          <a:spcPts val="0"/>
                        </a:spcAft>
                      </a:pPr>
                      <a:r>
                        <a:rPr lang="en-US" sz="2400" b="0" kern="100" dirty="0">
                          <a:effectLst/>
                          <a:latin typeface="+mn-lt"/>
                        </a:rPr>
                        <a:t>3</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tabLst>
                          <a:tab pos="554990" algn="l"/>
                        </a:tabLst>
                      </a:pPr>
                      <a:r>
                        <a:rPr lang="ar-EG" sz="2000" b="1" kern="100" dirty="0">
                          <a:effectLst/>
                          <a:latin typeface="+mn-lt"/>
                        </a:rPr>
                        <a:t>أفضل لاعب في أوروبا</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4</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93752310"/>
                  </a:ext>
                </a:extLst>
              </a:tr>
              <a:tr h="465053">
                <a:tc>
                  <a:txBody>
                    <a:bodyPr/>
                    <a:lstStyle/>
                    <a:p>
                      <a:pPr marL="0" marR="0" algn="ctr" rtl="0">
                        <a:lnSpc>
                          <a:spcPct val="107000"/>
                        </a:lnSpc>
                        <a:spcBef>
                          <a:spcPts val="0"/>
                        </a:spcBef>
                        <a:spcAft>
                          <a:spcPts val="0"/>
                        </a:spcAft>
                      </a:pPr>
                      <a:r>
                        <a:rPr lang="en-US" sz="2400" b="0" kern="100" dirty="0">
                          <a:effectLst/>
                          <a:latin typeface="+mn-lt"/>
                        </a:rPr>
                        <a:t>15</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SA" sz="2000" b="1" kern="100" dirty="0">
                          <a:effectLst/>
                          <a:latin typeface="+mn-lt"/>
                        </a:rPr>
                        <a:t>فريق </a:t>
                      </a:r>
                      <a:r>
                        <a:rPr lang="ar-SA" sz="2000" b="1" kern="100" dirty="0" err="1">
                          <a:effectLst/>
                          <a:latin typeface="+mn-lt"/>
                        </a:rPr>
                        <a:t>فيفبرو</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14</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86251237"/>
                  </a:ext>
                </a:extLst>
              </a:tr>
              <a:tr h="754535">
                <a:tc>
                  <a:txBody>
                    <a:bodyPr/>
                    <a:lstStyle/>
                    <a:p>
                      <a:pPr marL="0" marR="0" algn="ctr" rtl="0">
                        <a:lnSpc>
                          <a:spcPct val="107000"/>
                        </a:lnSpc>
                        <a:spcBef>
                          <a:spcPts val="0"/>
                        </a:spcBef>
                        <a:spcAft>
                          <a:spcPts val="0"/>
                        </a:spcAft>
                      </a:pPr>
                      <a:r>
                        <a:rPr lang="en-US" sz="2400" b="0" kern="100" dirty="0">
                          <a:effectLst/>
                          <a:latin typeface="+mn-lt"/>
                        </a:rPr>
                        <a:t>6</a:t>
                      </a:r>
                      <a:endParaRPr lang="en-US" sz="2400" b="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ar-SA" sz="2000" b="1" kern="100" dirty="0">
                          <a:effectLst/>
                          <a:latin typeface="+mn-lt"/>
                        </a:rPr>
                        <a:t>أفضل لاعب في الدوري</a:t>
                      </a:r>
                      <a:endParaRPr lang="en-US" sz="2000" b="1"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rPr>
                        <a:t>4</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58581278"/>
                  </a:ext>
                </a:extLst>
              </a:tr>
            </a:tbl>
          </a:graphicData>
        </a:graphic>
      </p:graphicFrame>
    </p:spTree>
    <p:extLst>
      <p:ext uri="{BB962C8B-B14F-4D97-AF65-F5344CB8AC3E}">
        <p14:creationId xmlns:p14="http://schemas.microsoft.com/office/powerpoint/2010/main" val="297203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6A41DD-6208-873E-63E7-70D9177E5D38}"/>
              </a:ext>
            </a:extLst>
          </p:cNvPr>
          <p:cNvSpPr>
            <a:spLocks noGrp="1"/>
          </p:cNvSpPr>
          <p:nvPr>
            <p:ph type="title"/>
          </p:nvPr>
        </p:nvSpPr>
        <p:spPr>
          <a:xfrm flipH="1">
            <a:off x="-1" y="0"/>
            <a:ext cx="4090415" cy="6857999"/>
          </a:xfrm>
        </p:spPr>
        <p:txBody>
          <a:bodyPr anchor="ctr">
            <a:normAutofit/>
          </a:bodyPr>
          <a:lstStyle/>
          <a:p>
            <a:pPr algn="ctr" rtl="0"/>
            <a:r>
              <a:rPr lang="en-US" sz="5400" b="1" dirty="0">
                <a:latin typeface="+mn-lt"/>
              </a:rPr>
              <a:t>R</a:t>
            </a:r>
            <a:br>
              <a:rPr lang="en-US" sz="5400" b="1" dirty="0">
                <a:latin typeface="+mn-lt"/>
              </a:rPr>
            </a:br>
            <a:r>
              <a:rPr lang="en-US" sz="5400" b="1" dirty="0">
                <a:latin typeface="+mn-lt"/>
              </a:rPr>
              <a:t>o</a:t>
            </a:r>
            <a:br>
              <a:rPr lang="en-US" sz="5400" b="1" dirty="0">
                <a:latin typeface="+mn-lt"/>
              </a:rPr>
            </a:br>
            <a:r>
              <a:rPr lang="en-US" sz="5400" b="1" dirty="0">
                <a:latin typeface="+mn-lt"/>
              </a:rPr>
              <a:t>n</a:t>
            </a:r>
            <a:br>
              <a:rPr lang="en-US" sz="5400" b="1" dirty="0">
                <a:latin typeface="+mn-lt"/>
              </a:rPr>
            </a:br>
            <a:r>
              <a:rPr lang="en-US" sz="5400" b="1" dirty="0">
                <a:latin typeface="+mn-lt"/>
              </a:rPr>
              <a:t>a</a:t>
            </a:r>
            <a:br>
              <a:rPr lang="en-US" sz="5400" b="1" dirty="0">
                <a:latin typeface="+mn-lt"/>
              </a:rPr>
            </a:br>
            <a:r>
              <a:rPr lang="en-US" sz="5400" b="1" dirty="0">
                <a:latin typeface="+mn-lt"/>
              </a:rPr>
              <a:t>l</a:t>
            </a:r>
            <a:br>
              <a:rPr lang="en-US" sz="5400" b="1" dirty="0">
                <a:latin typeface="+mn-lt"/>
              </a:rPr>
            </a:br>
            <a:r>
              <a:rPr lang="en-US" sz="5400" b="1" dirty="0">
                <a:latin typeface="+mn-lt"/>
              </a:rPr>
              <a:t>d</a:t>
            </a:r>
            <a:br>
              <a:rPr lang="en-US" sz="5400" b="1" dirty="0">
                <a:latin typeface="+mn-lt"/>
              </a:rPr>
            </a:br>
            <a:r>
              <a:rPr lang="en-US" sz="5400" b="1" dirty="0">
                <a:latin typeface="+mn-lt"/>
              </a:rPr>
              <a:t>o</a:t>
            </a:r>
            <a:br>
              <a:rPr lang="en-US" sz="5400" b="1" dirty="0">
                <a:latin typeface="+mn-lt"/>
              </a:rPr>
            </a:br>
            <a:r>
              <a:rPr lang="en-US" sz="5400" b="1" dirty="0">
                <a:latin typeface="+mn-lt"/>
              </a:rPr>
              <a:t>(CR7)</a:t>
            </a:r>
            <a:endParaRPr lang="ar-EG" sz="5400" b="1" dirty="0">
              <a:latin typeface="+mn-lt"/>
            </a:endParaRPr>
          </a:p>
        </p:txBody>
      </p:sp>
      <p:pic>
        <p:nvPicPr>
          <p:cNvPr id="10" name="Picture Placeholder 9" descr="A person in a black shirt&#10;&#10;Description automatically generated">
            <a:extLst>
              <a:ext uri="{FF2B5EF4-FFF2-40B4-BE49-F238E27FC236}">
                <a16:creationId xmlns:a16="http://schemas.microsoft.com/office/drawing/2014/main" id="{659108AC-999E-1428-A3EC-62326F69225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755" r="8755"/>
          <a:stretch>
            <a:fillRect/>
          </a:stretch>
        </p:blipFill>
        <p:spPr>
          <a:xfrm>
            <a:off x="4090416" y="0"/>
            <a:ext cx="8101584" cy="6857999"/>
          </a:xfrm>
        </p:spPr>
      </p:pic>
    </p:spTree>
    <p:extLst>
      <p:ext uri="{BB962C8B-B14F-4D97-AF65-F5344CB8AC3E}">
        <p14:creationId xmlns:p14="http://schemas.microsoft.com/office/powerpoint/2010/main" val="366984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622942" y="369277"/>
            <a:ext cx="9966960" cy="698360"/>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Ronaldo's goals with clubs</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22942" y="2000348"/>
            <a:ext cx="3263202" cy="2857304"/>
          </a:xfrm>
        </p:spPr>
        <p:txBody>
          <a:bodyPr rtlCol="1">
            <a:normAutofit/>
          </a:bodyPr>
          <a:lstStyle/>
          <a:p>
            <a:pPr algn="l" rtl="0"/>
            <a:r>
              <a:rPr lang="en-US" sz="2400" dirty="0">
                <a:latin typeface="+mn-lt"/>
              </a:rPr>
              <a:t>We see that Real Madrid is the period of Cristiano Ronaldo's brilliance(</a:t>
            </a:r>
            <a:r>
              <a:rPr lang="ar-EG" sz="2400" dirty="0">
                <a:latin typeface="+mn-lt"/>
              </a:rPr>
              <a:t>توهج</a:t>
            </a:r>
            <a:r>
              <a:rPr lang="en-US" sz="2400" dirty="0">
                <a:latin typeface="+mn-lt"/>
              </a:rPr>
              <a:t>), as he spent 9 seasons with Real Madrid and Score 450 Goal</a:t>
            </a:r>
          </a:p>
          <a:p>
            <a:pPr marL="45720" indent="0" algn="l" rtl="0">
              <a:buNone/>
            </a:pPr>
            <a:endParaRPr lang="ar-SA" sz="2400" dirty="0">
              <a:latin typeface="+mn-lt"/>
            </a:endParaRPr>
          </a:p>
        </p:txBody>
      </p:sp>
      <p:pic>
        <p:nvPicPr>
          <p:cNvPr id="8" name="Content Placeholder 7" descr="A graph of a football team&#10;&#10;Description automatically generated with medium confidence">
            <a:extLst>
              <a:ext uri="{FF2B5EF4-FFF2-40B4-BE49-F238E27FC236}">
                <a16:creationId xmlns:a16="http://schemas.microsoft.com/office/drawing/2014/main" id="{9DA1545E-919F-042D-0F5D-1D1A7D090BA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19824" y="1155560"/>
            <a:ext cx="7827666" cy="4983983"/>
          </a:xfrm>
        </p:spPr>
      </p:pic>
    </p:spTree>
    <p:extLst>
      <p:ext uri="{BB962C8B-B14F-4D97-AF65-F5344CB8AC3E}">
        <p14:creationId xmlns:p14="http://schemas.microsoft.com/office/powerpoint/2010/main" val="77970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64252" y="375260"/>
            <a:ext cx="10171667"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Ronaldo's goals each year</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64253" y="1935859"/>
            <a:ext cx="3263202" cy="3835680"/>
          </a:xfrm>
        </p:spPr>
        <p:txBody>
          <a:bodyPr rtlCol="1">
            <a:noAutofit/>
          </a:bodyPr>
          <a:lstStyle/>
          <a:p>
            <a:pPr algn="l" rtl="0"/>
            <a:r>
              <a:rPr lang="en-US" dirty="0">
                <a:latin typeface="+mn-lt"/>
              </a:rPr>
              <a:t>Ronaldo started playing football with Sporting Club in Portugal season 2002/2003</a:t>
            </a:r>
          </a:p>
          <a:p>
            <a:pPr algn="l" rtl="0"/>
            <a:r>
              <a:rPr lang="en-US" dirty="0">
                <a:latin typeface="+mn-lt"/>
              </a:rPr>
              <a:t>We see that from 2011 to 2015 is the distinguished period for Cristiano Ronaldo, and that was in Real Madrid.</a:t>
            </a:r>
          </a:p>
          <a:p>
            <a:pPr algn="l" rtl="0"/>
            <a:r>
              <a:rPr lang="en-US" dirty="0">
                <a:latin typeface="+mn-lt"/>
              </a:rPr>
              <a:t>Ronaldo is still playing football for Al-Nasr Saudi Arabia (2023/2024).</a:t>
            </a:r>
            <a:endParaRPr lang="ar-SA" dirty="0">
              <a:latin typeface="+mn-lt"/>
            </a:endParaRPr>
          </a:p>
          <a:p>
            <a:pPr algn="l" rtl="0"/>
            <a:endParaRPr lang="en-US" dirty="0">
              <a:latin typeface="+mn-lt"/>
            </a:endParaRPr>
          </a:p>
          <a:p>
            <a:pPr marL="45720" indent="0" algn="l" rtl="0">
              <a:buNone/>
            </a:pPr>
            <a:endParaRPr lang="ar-SA" dirty="0">
              <a:latin typeface="+mn-lt"/>
            </a:endParaRPr>
          </a:p>
        </p:txBody>
      </p:sp>
      <p:pic>
        <p:nvPicPr>
          <p:cNvPr id="7" name="Content Placeholder 6">
            <a:extLst>
              <a:ext uri="{FF2B5EF4-FFF2-40B4-BE49-F238E27FC236}">
                <a16:creationId xmlns:a16="http://schemas.microsoft.com/office/drawing/2014/main" id="{A5D3278F-6B1B-EF3B-34A5-4F9D5AAA0C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627455" y="1155560"/>
            <a:ext cx="8564545" cy="5396279"/>
          </a:xfrm>
        </p:spPr>
      </p:pic>
    </p:spTree>
    <p:extLst>
      <p:ext uri="{BB962C8B-B14F-4D97-AF65-F5344CB8AC3E}">
        <p14:creationId xmlns:p14="http://schemas.microsoft.com/office/powerpoint/2010/main" val="22269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856622" y="393188"/>
            <a:ext cx="10400658"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Ronaldo's goals each season</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856622" y="2518594"/>
            <a:ext cx="3263202" cy="3252701"/>
          </a:xfrm>
        </p:spPr>
        <p:txBody>
          <a:bodyPr rtlCol="1">
            <a:normAutofit/>
          </a:bodyPr>
          <a:lstStyle/>
          <a:p>
            <a:pPr algn="l" rtl="0"/>
            <a:r>
              <a:rPr lang="en-US" sz="2400" dirty="0">
                <a:latin typeface="+mn-lt"/>
              </a:rPr>
              <a:t>In the 2014/2015 season, it was the season in which Ronaldo scored the most goals with the clubs, which at the time was Real Madrid. (61 Goal)</a:t>
            </a:r>
          </a:p>
        </p:txBody>
      </p:sp>
      <p:pic>
        <p:nvPicPr>
          <p:cNvPr id="10" name="Content Placeholder 9">
            <a:extLst>
              <a:ext uri="{FF2B5EF4-FFF2-40B4-BE49-F238E27FC236}">
                <a16:creationId xmlns:a16="http://schemas.microsoft.com/office/drawing/2014/main" id="{F0BBA602-416B-68B1-4F91-954685E3E1E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98760" y="1155560"/>
            <a:ext cx="8293241" cy="5378107"/>
          </a:xfrm>
        </p:spPr>
      </p:pic>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84826" y="457200"/>
            <a:ext cx="10467654" cy="698360"/>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percentage of Ronaldo's goals each club</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484826" y="2838853"/>
            <a:ext cx="3916345" cy="2145129"/>
          </a:xfrm>
        </p:spPr>
        <p:txBody>
          <a:bodyPr rtlCol="1">
            <a:normAutofit/>
          </a:bodyPr>
          <a:lstStyle/>
          <a:p>
            <a:pPr algn="l" rtl="0"/>
            <a:r>
              <a:rPr lang="en-US" sz="2400" dirty="0">
                <a:latin typeface="+mn-lt"/>
              </a:rPr>
              <a:t>In this chart we see that more than half of Ronaldo's goals were for Real Madrid (63.4%)</a:t>
            </a:r>
            <a:endParaRPr lang="ar-SA" sz="2400" dirty="0">
              <a:latin typeface="+mn-lt"/>
            </a:endParaRPr>
          </a:p>
        </p:txBody>
      </p:sp>
      <p:pic>
        <p:nvPicPr>
          <p:cNvPr id="7" name="Content Placeholder 6" descr="A pie chart with a number of percentages&#10;&#10;Description automatically generated">
            <a:extLst>
              <a:ext uri="{FF2B5EF4-FFF2-40B4-BE49-F238E27FC236}">
                <a16:creationId xmlns:a16="http://schemas.microsoft.com/office/drawing/2014/main" id="{19CF2F19-9FFC-753E-CA01-D2CF60F1D0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69045" y="1155560"/>
            <a:ext cx="8022956" cy="5400223"/>
          </a:xfrm>
        </p:spPr>
      </p:pic>
    </p:spTree>
    <p:extLst>
      <p:ext uri="{BB962C8B-B14F-4D97-AF65-F5344CB8AC3E}">
        <p14:creationId xmlns:p14="http://schemas.microsoft.com/office/powerpoint/2010/main" val="79691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693560" y="288056"/>
            <a:ext cx="11344588" cy="988980"/>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Ronaldo's goals with clubs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(Home - Away)</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592853" y="1713888"/>
            <a:ext cx="3393350" cy="4084012"/>
          </a:xfrm>
        </p:spPr>
        <p:txBody>
          <a:bodyPr rtlCol="1">
            <a:noAutofit/>
          </a:bodyPr>
          <a:lstStyle/>
          <a:p>
            <a:pPr algn="l" rtl="0"/>
            <a:r>
              <a:rPr lang="en-US" sz="2400" dirty="0">
                <a:latin typeface="+mn-lt"/>
              </a:rPr>
              <a:t>We see from this chart that Cristiano was more dangerous when he was playing at home, as he scored 250 goals with Real Madrid at the </a:t>
            </a:r>
            <a:r>
              <a:rPr lang="en-US" sz="2400" b="1" dirty="0">
                <a:latin typeface="+mn-lt"/>
              </a:rPr>
              <a:t>Santiago </a:t>
            </a:r>
            <a:r>
              <a:rPr lang="en-US" sz="2400" b="1" dirty="0" err="1">
                <a:latin typeface="+mn-lt"/>
              </a:rPr>
              <a:t>Bernabeu</a:t>
            </a:r>
            <a:r>
              <a:rPr lang="en-US" sz="2400" b="1" dirty="0">
                <a:latin typeface="+mn-lt"/>
              </a:rPr>
              <a:t> Stadium</a:t>
            </a:r>
            <a:r>
              <a:rPr lang="en-US" sz="2400" dirty="0">
                <a:latin typeface="+mn-lt"/>
              </a:rPr>
              <a:t>, which is more than the 200 goals he scored away from home.</a:t>
            </a:r>
          </a:p>
        </p:txBody>
      </p:sp>
      <p:pic>
        <p:nvPicPr>
          <p:cNvPr id="8" name="Content Placeholder 7" descr="A graph of different colored bars&#10;&#10;Description automatically generated with medium confidence">
            <a:extLst>
              <a:ext uri="{FF2B5EF4-FFF2-40B4-BE49-F238E27FC236}">
                <a16:creationId xmlns:a16="http://schemas.microsoft.com/office/drawing/2014/main" id="{4004B20D-8232-0D36-1B92-BDF9C3615E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86203" y="1277036"/>
            <a:ext cx="8205797" cy="5292908"/>
          </a:xfrm>
        </p:spPr>
      </p:pic>
    </p:spTree>
    <p:extLst>
      <p:ext uri="{BB962C8B-B14F-4D97-AF65-F5344CB8AC3E}">
        <p14:creationId xmlns:p14="http://schemas.microsoft.com/office/powerpoint/2010/main" val="2090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72160" y="457200"/>
            <a:ext cx="1080008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Ronaldo's goals each Position</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856620" y="1729058"/>
            <a:ext cx="3584749" cy="4160017"/>
          </a:xfrm>
        </p:spPr>
        <p:txBody>
          <a:bodyPr rtlCol="1">
            <a:noAutofit/>
          </a:bodyPr>
          <a:lstStyle/>
          <a:p>
            <a:pPr algn="l" rtl="0"/>
            <a:r>
              <a:rPr lang="en-US" sz="2400" dirty="0">
                <a:latin typeface="+mn-lt"/>
              </a:rPr>
              <a:t>In this chart we see that Ronaldo scored </a:t>
            </a:r>
            <a:r>
              <a:rPr lang="en-US" sz="2400" b="1" dirty="0">
                <a:latin typeface="+mn-lt"/>
              </a:rPr>
              <a:t>373</a:t>
            </a:r>
            <a:r>
              <a:rPr lang="en-US" sz="2400" dirty="0">
                <a:latin typeface="+mn-lt"/>
              </a:rPr>
              <a:t> goals in the LW position and in the CF position with </a:t>
            </a:r>
            <a:r>
              <a:rPr lang="en-US" sz="2400" b="1" dirty="0">
                <a:latin typeface="+mn-lt"/>
              </a:rPr>
              <a:t>228</a:t>
            </a:r>
            <a:r>
              <a:rPr lang="en-US" sz="2400" dirty="0">
                <a:latin typeface="+mn-lt"/>
              </a:rPr>
              <a:t> goals, which are the two positions in which Ronaldo scored the most goals.</a:t>
            </a:r>
          </a:p>
        </p:txBody>
      </p:sp>
      <p:pic>
        <p:nvPicPr>
          <p:cNvPr id="16" name="Content Placeholder 15" descr="A graph of different colored squares&#10;&#10;Description automatically generated">
            <a:extLst>
              <a:ext uri="{FF2B5EF4-FFF2-40B4-BE49-F238E27FC236}">
                <a16:creationId xmlns:a16="http://schemas.microsoft.com/office/drawing/2014/main" id="{E167EEF4-8A93-08D2-8CE4-BA13A3CB72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82532" y="1086705"/>
            <a:ext cx="7336134" cy="5444724"/>
          </a:xfrm>
        </p:spPr>
      </p:pic>
    </p:spTree>
    <p:extLst>
      <p:ext uri="{BB962C8B-B14F-4D97-AF65-F5344CB8AC3E}">
        <p14:creationId xmlns:p14="http://schemas.microsoft.com/office/powerpoint/2010/main" val="156982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35280" y="283272"/>
            <a:ext cx="10730510" cy="108058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Ronaldo's goals each position in deferent club</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35280" y="2379075"/>
            <a:ext cx="3694108" cy="2099850"/>
          </a:xfrm>
        </p:spPr>
        <p:txBody>
          <a:bodyPr rtlCol="1">
            <a:noAutofit/>
          </a:bodyPr>
          <a:lstStyle/>
          <a:p>
            <a:pPr algn="l" rtl="0"/>
            <a:r>
              <a:rPr lang="en-US" sz="2400" dirty="0">
                <a:latin typeface="+mn-lt"/>
              </a:rPr>
              <a:t>In this chart we see that Real Madrid and Juventus are the two clubs that have Cristiano Ronaldo players in the LW (</a:t>
            </a:r>
            <a:r>
              <a:rPr lang="en-US" sz="2400" b="1" dirty="0">
                <a:latin typeface="+mn-lt"/>
              </a:rPr>
              <a:t>317-39</a:t>
            </a:r>
            <a:r>
              <a:rPr lang="en-US" sz="2400" dirty="0">
                <a:latin typeface="+mn-lt"/>
              </a:rPr>
              <a:t>) and CF (</a:t>
            </a:r>
            <a:r>
              <a:rPr lang="en-US" sz="2400" b="1" dirty="0">
                <a:latin typeface="+mn-lt"/>
              </a:rPr>
              <a:t>124-62</a:t>
            </a:r>
            <a:r>
              <a:rPr lang="en-US" sz="2400" dirty="0">
                <a:latin typeface="+mn-lt"/>
              </a:rPr>
              <a:t>) positions.</a:t>
            </a:r>
            <a:endParaRPr lang="ar-SA" sz="2400" dirty="0">
              <a:latin typeface="+mn-lt"/>
            </a:endParaRPr>
          </a:p>
        </p:txBody>
      </p:sp>
      <p:pic>
        <p:nvPicPr>
          <p:cNvPr id="8" name="Content Placeholder 7" descr="A graph of different colored squares&#10;&#10;Description automatically generated">
            <a:extLst>
              <a:ext uri="{FF2B5EF4-FFF2-40B4-BE49-F238E27FC236}">
                <a16:creationId xmlns:a16="http://schemas.microsoft.com/office/drawing/2014/main" id="{B98AB5F0-FCB0-729B-B3BB-05CA46E5A6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09697" y="1363852"/>
            <a:ext cx="8082304" cy="5210877"/>
          </a:xfrm>
        </p:spPr>
      </p:pic>
    </p:spTree>
    <p:extLst>
      <p:ext uri="{BB962C8B-B14F-4D97-AF65-F5344CB8AC3E}">
        <p14:creationId xmlns:p14="http://schemas.microsoft.com/office/powerpoint/2010/main" val="99505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field with white lines&#10;&#10;Description automatically generated">
            <a:extLst>
              <a:ext uri="{FF2B5EF4-FFF2-40B4-BE49-F238E27FC236}">
                <a16:creationId xmlns:a16="http://schemas.microsoft.com/office/drawing/2014/main" id="{D2DF35CB-9105-A034-ED15-EB0A9AB16722}"/>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48342" y="344156"/>
            <a:ext cx="11495315" cy="6169688"/>
          </a:xfrm>
          <a:prstGeom prst="rect">
            <a:avLst/>
          </a:prstGeom>
        </p:spPr>
      </p:pic>
      <p:sp>
        <p:nvSpPr>
          <p:cNvPr id="12" name="العنوان 3"/>
          <p:cNvSpPr txBox="1">
            <a:spLocks/>
          </p:cNvSpPr>
          <p:nvPr/>
        </p:nvSpPr>
        <p:spPr>
          <a:xfrm flipH="1">
            <a:off x="838200" y="552659"/>
            <a:ext cx="10515600" cy="1143000"/>
          </a:xfrm>
          <a:prstGeom prst="rect">
            <a:avLst/>
          </a:prstGeom>
        </p:spPr>
        <p:txBody>
          <a:bodyPr vert="horz" lIns="91440" tIns="45720" rIns="91440" bIns="45720" rtlCol="1" anchor="b">
            <a:normAutofit/>
          </a:bodyPr>
          <a:lstStyle>
            <a:lvl1pPr algn="ctr" defTabSz="914400" rtl="1" eaLnBrk="1" latinLnBrk="0" hangingPunct="1">
              <a:lnSpc>
                <a:spcPct val="90000"/>
              </a:lnSpc>
              <a:spcBef>
                <a:spcPct val="0"/>
              </a:spcBef>
              <a:buNone/>
              <a:defRPr sz="4400" kern="1200" cap="all" baseline="0">
                <a:solidFill>
                  <a:schemeClr val="bg1"/>
                </a:solidFill>
                <a:latin typeface="Tahoma" panose="020B0604030504040204" pitchFamily="34" charset="0"/>
                <a:ea typeface="Tahoma" panose="020B0604030504040204" pitchFamily="34" charset="0"/>
                <a:cs typeface="+mj-cs"/>
              </a:defRPr>
            </a:lvl1pPr>
          </a:lstStyle>
          <a:p>
            <a:pPr algn="l" rtl="0"/>
            <a:r>
              <a:rPr lang="en-US" sz="7200" b="1" cap="none" dirty="0">
                <a:ln w="13462">
                  <a:solidFill>
                    <a:schemeClr val="bg1"/>
                  </a:solidFill>
                  <a:prstDash val="solid"/>
                </a:ln>
                <a:solidFill>
                  <a:schemeClr val="tx1">
                    <a:lumMod val="85000"/>
                    <a:lumOff val="15000"/>
                  </a:schemeClr>
                </a:solidFill>
                <a:effectLst>
                  <a:glow rad="101600">
                    <a:schemeClr val="accent3">
                      <a:satMod val="175000"/>
                      <a:alpha val="40000"/>
                    </a:schemeClr>
                  </a:glow>
                  <a:outerShdw dist="38100" dir="2700000" algn="bl" rotWithShape="0">
                    <a:schemeClr val="accent5"/>
                  </a:outerShdw>
                </a:effectLst>
                <a:latin typeface="Times New Roman" panose="02020603050405020304" pitchFamily="18" charset="0"/>
                <a:cs typeface="Times New Roman" panose="02020603050405020304" pitchFamily="18" charset="0"/>
              </a:rPr>
              <a:t>Agenda:</a:t>
            </a:r>
            <a:endParaRPr lang="ar-SA" sz="7200" b="1" cap="none" dirty="0">
              <a:ln w="13462">
                <a:solidFill>
                  <a:schemeClr val="bg1"/>
                </a:solidFill>
                <a:prstDash val="solid"/>
              </a:ln>
              <a:solidFill>
                <a:schemeClr val="tx1">
                  <a:lumMod val="85000"/>
                  <a:lumOff val="15000"/>
                </a:schemeClr>
              </a:solidFill>
              <a:effectLst>
                <a:glow rad="101600">
                  <a:schemeClr val="accent3">
                    <a:satMod val="175000"/>
                    <a:alpha val="40000"/>
                  </a:schemeClr>
                </a:glow>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3" name="عنوان فرعي 4"/>
          <p:cNvSpPr txBox="1">
            <a:spLocks/>
          </p:cNvSpPr>
          <p:nvPr/>
        </p:nvSpPr>
        <p:spPr>
          <a:xfrm flipH="1">
            <a:off x="838200" y="1848897"/>
            <a:ext cx="5212080" cy="4190162"/>
          </a:xfrm>
          <a:prstGeom prst="rect">
            <a:avLst/>
          </a:prstGeom>
        </p:spPr>
        <p:txBody>
          <a:bodyPr vert="horz" lIns="91440" tIns="45720" rIns="91440" bIns="45720" rtlCol="1" anchor="ctr">
            <a:normAutofit/>
          </a:bodyPr>
          <a:lstStyle>
            <a:lvl1pPr marL="0" indent="0" algn="ctr" defTabSz="914400" rtl="1" eaLnBrk="1" latinLnBrk="0" hangingPunct="1">
              <a:lnSpc>
                <a:spcPct val="90000"/>
              </a:lnSpc>
              <a:spcBef>
                <a:spcPts val="1800"/>
              </a:spcBef>
              <a:buClr>
                <a:schemeClr val="accent1">
                  <a:lumMod val="50000"/>
                </a:schemeClr>
              </a:buClr>
              <a:buSzPct val="100000"/>
              <a:buFont typeface="Arial" pitchFamily="34" charset="0"/>
              <a:buNone/>
              <a:defRPr sz="2000" kern="1200" cap="all" spc="50" baseline="0">
                <a:solidFill>
                  <a:schemeClr val="bg1"/>
                </a:solidFill>
                <a:latin typeface="Tahoma" panose="020B0604030504040204" pitchFamily="34" charset="0"/>
                <a:ea typeface="Tahoma" panose="020B0604030504040204" pitchFamily="34" charset="0"/>
                <a:cs typeface="+mn-cs"/>
              </a:defRPr>
            </a:lvl1pPr>
            <a:lvl2pPr marL="4572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Tahoma" panose="020B0604030504040204" pitchFamily="34" charset="0"/>
                <a:ea typeface="Tahoma" panose="020B0604030504040204" pitchFamily="34" charset="0"/>
                <a:cs typeface="+mn-cs"/>
              </a:defRPr>
            </a:lvl2pPr>
            <a:lvl3pPr marL="9144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800" kern="1200">
                <a:solidFill>
                  <a:schemeClr val="tx1"/>
                </a:solidFill>
                <a:latin typeface="Tahoma" panose="020B0604030504040204" pitchFamily="34" charset="0"/>
                <a:ea typeface="Tahoma" panose="020B0604030504040204" pitchFamily="34" charset="0"/>
                <a:cs typeface="+mn-cs"/>
              </a:defRPr>
            </a:lvl3pPr>
            <a:lvl4pPr marL="13716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Tahoma" panose="020B0604030504040204" pitchFamily="34" charset="0"/>
                <a:ea typeface="Tahoma" panose="020B0604030504040204" pitchFamily="34" charset="0"/>
                <a:cs typeface="+mn-cs"/>
              </a:defRPr>
            </a:lvl4pPr>
            <a:lvl5pPr marL="18288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Tahoma" panose="020B0604030504040204" pitchFamily="34" charset="0"/>
                <a:ea typeface="Tahoma" panose="020B0604030504040204" pitchFamily="34" charset="0"/>
                <a:cs typeface="+mn-cs"/>
              </a:defRPr>
            </a:lvl5pPr>
            <a:lvl6pPr marL="22860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800"/>
              </a:spcBef>
              <a:buClr>
                <a:schemeClr val="accent1">
                  <a:lumMod val="50000"/>
                </a:schemeClr>
              </a:buClr>
              <a:buSzPct val="100000"/>
              <a:buFont typeface="Arial" pitchFamily="34" charset="0"/>
              <a:buNone/>
              <a:defRPr sz="1600" kern="1200">
                <a:solidFill>
                  <a:schemeClr val="tx1"/>
                </a:solidFill>
                <a:latin typeface="+mn-lt"/>
                <a:ea typeface="+mn-ea"/>
                <a:cs typeface="+mn-cs"/>
              </a:defRPr>
            </a:lvl9pPr>
          </a:lstStyle>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Introduction</a:t>
            </a:r>
          </a:p>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Objective</a:t>
            </a:r>
          </a:p>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Ronaldo</a:t>
            </a:r>
          </a:p>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Messi</a:t>
            </a:r>
          </a:p>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Comparison Between Messi – Ronaldo</a:t>
            </a:r>
          </a:p>
          <a:p>
            <a:pPr algn="l" rtl="0"/>
            <a:r>
              <a:rPr lang="en-US"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rPr>
              <a:t>- Any Question &amp; Thank You</a:t>
            </a:r>
            <a:endParaRPr lang="ar-SA" sz="2400" b="1" cap="none" spc="0" dirty="0">
              <a:ln w="9525">
                <a:solidFill>
                  <a:schemeClr val="bg1"/>
                </a:solidFill>
                <a:prstDash val="solid"/>
              </a:ln>
              <a:solidFill>
                <a:schemeClr val="tx1"/>
              </a:solidFill>
              <a:effectLst>
                <a:glow rad="139700">
                  <a:schemeClr val="accent5">
                    <a:satMod val="175000"/>
                    <a:alpha val="40000"/>
                  </a:schemeClr>
                </a:glow>
                <a:outerShdw blurRad="50800" dist="38100" dir="16200000" rotWithShape="0">
                  <a:prstClr val="black">
                    <a:alpha val="40000"/>
                  </a:prstClr>
                </a:outerShdw>
                <a:reflection endPos="0" dist="50800" dir="5400000" sy="-100000" algn="bl" rotWithShape="0"/>
              </a:effectLst>
              <a:latin typeface="+mn-lt"/>
            </a:endParaRPr>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856622" y="436880"/>
            <a:ext cx="10542898" cy="603124"/>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Ronaldo's goals each year</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856622" y="1386673"/>
            <a:ext cx="3263202" cy="4752869"/>
          </a:xfrm>
        </p:spPr>
        <p:txBody>
          <a:bodyPr rtlCol="1">
            <a:noAutofit/>
          </a:bodyPr>
          <a:lstStyle/>
          <a:p>
            <a:pPr algn="l" rtl="0"/>
            <a:r>
              <a:rPr lang="en-US" sz="2400" dirty="0">
                <a:latin typeface="+mn-lt"/>
              </a:rPr>
              <a:t>In this chart we see that Ronaldo scored (263) goals with his right foot, which is (117) more than his left foot, and that statistic was in the goals he scored apart from penalty kick goals, etc.</a:t>
            </a:r>
          </a:p>
          <a:p>
            <a:pPr marL="45720" indent="0" algn="l" rtl="0">
              <a:buNone/>
            </a:pPr>
            <a:endParaRPr lang="ar-SA" sz="2400" dirty="0">
              <a:latin typeface="+mn-lt"/>
            </a:endParaRPr>
          </a:p>
        </p:txBody>
      </p:sp>
      <p:pic>
        <p:nvPicPr>
          <p:cNvPr id="8" name="Content Placeholder 7" descr="A graph with different colored bars&#10;&#10;Description automatically generated">
            <a:extLst>
              <a:ext uri="{FF2B5EF4-FFF2-40B4-BE49-F238E27FC236}">
                <a16:creationId xmlns:a16="http://schemas.microsoft.com/office/drawing/2014/main" id="{774ECAD1-06CD-88F5-B4CC-04A58E56D2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36090" y="1155560"/>
            <a:ext cx="8155910" cy="5412378"/>
          </a:xfrm>
        </p:spPr>
      </p:pic>
    </p:spTree>
    <p:extLst>
      <p:ext uri="{BB962C8B-B14F-4D97-AF65-F5344CB8AC3E}">
        <p14:creationId xmlns:p14="http://schemas.microsoft.com/office/powerpoint/2010/main" val="39646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142238" y="0"/>
            <a:ext cx="12192001" cy="1055076"/>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The five players who made the most for Ronaldo</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85800" y="1508849"/>
            <a:ext cx="3263202" cy="4716219"/>
          </a:xfrm>
        </p:spPr>
        <p:txBody>
          <a:bodyPr rtlCol="1">
            <a:noAutofit/>
          </a:bodyPr>
          <a:lstStyle/>
          <a:p>
            <a:pPr algn="l" rtl="0"/>
            <a:r>
              <a:rPr lang="en-US" sz="2400" dirty="0">
                <a:latin typeface="+mn-lt"/>
              </a:rPr>
              <a:t>no assist when the goal is scored from a penalty, penalty rebound, free kick, or solo run</a:t>
            </a:r>
          </a:p>
          <a:p>
            <a:pPr algn="l" rtl="0"/>
            <a:r>
              <a:rPr lang="en-US" sz="2400" dirty="0">
                <a:latin typeface="+mn-lt"/>
              </a:rPr>
              <a:t>Karim Benzema came in first place for assisting Cristiano Ronaldo (50 assists), and second place was taken by Gareth Bale (31 assists).</a:t>
            </a:r>
          </a:p>
        </p:txBody>
      </p:sp>
      <p:pic>
        <p:nvPicPr>
          <p:cNvPr id="12" name="Content Placeholder 11" descr="A graph with different colored squares&#10;&#10;Description automatically generated">
            <a:extLst>
              <a:ext uri="{FF2B5EF4-FFF2-40B4-BE49-F238E27FC236}">
                <a16:creationId xmlns:a16="http://schemas.microsoft.com/office/drawing/2014/main" id="{1832D7D0-34E0-A09F-CD36-0CE0D02D20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04282" y="1055076"/>
            <a:ext cx="8087718" cy="5523283"/>
          </a:xfrm>
        </p:spPr>
      </p:pic>
    </p:spTree>
    <p:extLst>
      <p:ext uri="{BB962C8B-B14F-4D97-AF65-F5344CB8AC3E}">
        <p14:creationId xmlns:p14="http://schemas.microsoft.com/office/powerpoint/2010/main" val="239413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86284" y="295375"/>
            <a:ext cx="10491316" cy="698360"/>
          </a:xfrm>
        </p:spPr>
        <p:txBody>
          <a:bodyPr rtlCol="1">
            <a:normAutofit fontScale="90000"/>
          </a:bodyPr>
          <a:lstStyle/>
          <a:p>
            <a:pPr algn="l" rtl="0"/>
            <a:r>
              <a:rPr lang="en-US" sz="3600" b="1" dirty="0">
                <a:latin typeface="Times New Roman" panose="02020603050405020304" pitchFamily="18" charset="0"/>
                <a:cs typeface="Times New Roman" panose="02020603050405020304" pitchFamily="18" charset="0"/>
              </a:rPr>
              <a:t>The five most victimized clubs of Ronaldo</a:t>
            </a:r>
            <a:endParaRPr lang="ar-SA" sz="36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786284" y="1641660"/>
            <a:ext cx="3263202" cy="4434864"/>
          </a:xfrm>
        </p:spPr>
        <p:txBody>
          <a:bodyPr rtlCol="1">
            <a:noAutofit/>
          </a:bodyPr>
          <a:lstStyle/>
          <a:p>
            <a:pPr algn="l" rtl="0"/>
            <a:r>
              <a:rPr lang="en-US" sz="2400" dirty="0">
                <a:latin typeface="+mn-lt"/>
              </a:rPr>
              <a:t>We see in this chart that </a:t>
            </a:r>
            <a:r>
              <a:rPr lang="en-US" sz="2400" b="1" dirty="0">
                <a:latin typeface="+mn-lt"/>
              </a:rPr>
              <a:t>Sevilla FC </a:t>
            </a:r>
            <a:r>
              <a:rPr lang="en-US" sz="2400" dirty="0">
                <a:latin typeface="+mn-lt"/>
              </a:rPr>
              <a:t>club that Ronaldo used to score the most with, with </a:t>
            </a:r>
            <a:r>
              <a:rPr lang="en-US" sz="2400" b="1" dirty="0">
                <a:latin typeface="+mn-lt"/>
              </a:rPr>
              <a:t>(27)</a:t>
            </a:r>
            <a:r>
              <a:rPr lang="en-US" sz="2400" dirty="0">
                <a:latin typeface="+mn-lt"/>
              </a:rPr>
              <a:t> goals. </a:t>
            </a:r>
            <a:r>
              <a:rPr lang="en-US" sz="2400" b="1" dirty="0">
                <a:latin typeface="+mn-lt"/>
              </a:rPr>
              <a:t>Atletico Madrid</a:t>
            </a:r>
            <a:r>
              <a:rPr lang="en-US" sz="2400" dirty="0">
                <a:latin typeface="+mn-lt"/>
              </a:rPr>
              <a:t> comes in second place with </a:t>
            </a:r>
            <a:r>
              <a:rPr lang="en-US" sz="2400" b="1" dirty="0">
                <a:latin typeface="+mn-lt"/>
              </a:rPr>
              <a:t>(25)</a:t>
            </a:r>
            <a:r>
              <a:rPr lang="en-US" sz="2400" dirty="0">
                <a:latin typeface="+mn-lt"/>
              </a:rPr>
              <a:t> goals, while </a:t>
            </a:r>
            <a:r>
              <a:rPr lang="en-US" sz="2400" b="1" dirty="0">
                <a:latin typeface="+mn-lt"/>
              </a:rPr>
              <a:t>Barcelona</a:t>
            </a:r>
            <a:r>
              <a:rPr lang="en-US" sz="2400" dirty="0">
                <a:latin typeface="+mn-lt"/>
              </a:rPr>
              <a:t>, ​​Real Madrid's traditional rival, ranks fourth with </a:t>
            </a:r>
            <a:r>
              <a:rPr lang="en-US" sz="2400" b="1" dirty="0">
                <a:latin typeface="+mn-lt"/>
              </a:rPr>
              <a:t>(20) </a:t>
            </a:r>
            <a:r>
              <a:rPr lang="en-US" sz="2400" dirty="0">
                <a:latin typeface="+mn-lt"/>
              </a:rPr>
              <a:t>goals.</a:t>
            </a:r>
            <a:endParaRPr lang="ar-SA" sz="2400" dirty="0">
              <a:latin typeface="+mn-lt"/>
            </a:endParaRPr>
          </a:p>
        </p:txBody>
      </p:sp>
      <p:pic>
        <p:nvPicPr>
          <p:cNvPr id="8" name="Content Placeholder 7" descr="A yellow rectangular bars with numbers&#10;&#10;Description automatically generated with medium confidence">
            <a:extLst>
              <a:ext uri="{FF2B5EF4-FFF2-40B4-BE49-F238E27FC236}">
                <a16:creationId xmlns:a16="http://schemas.microsoft.com/office/drawing/2014/main" id="{532A5353-A071-1B20-7CE4-6A5101094C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27749" y="1155560"/>
            <a:ext cx="8064251" cy="5407065"/>
          </a:xfrm>
        </p:spPr>
      </p:pic>
    </p:spTree>
    <p:extLst>
      <p:ext uri="{BB962C8B-B14F-4D97-AF65-F5344CB8AC3E}">
        <p14:creationId xmlns:p14="http://schemas.microsoft.com/office/powerpoint/2010/main" val="300172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625510" y="279640"/>
            <a:ext cx="1037336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Most times Cristiano Ronaldo has scored</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25510" y="2113522"/>
            <a:ext cx="3263202" cy="3506875"/>
          </a:xfrm>
        </p:spPr>
        <p:txBody>
          <a:bodyPr rtlCol="1">
            <a:normAutofit/>
          </a:bodyPr>
          <a:lstStyle/>
          <a:p>
            <a:pPr algn="l" rtl="0"/>
            <a:r>
              <a:rPr lang="en-US" sz="2400" dirty="0">
                <a:latin typeface="+mn-lt"/>
              </a:rPr>
              <a:t>We see in this chart that Ronaldo was more influential in the second half (365) goals than in the first half (317) goals.</a:t>
            </a:r>
            <a:endParaRPr lang="ar-SA" sz="2400" dirty="0">
              <a:latin typeface="+mn-lt"/>
            </a:endParaRPr>
          </a:p>
        </p:txBody>
      </p:sp>
      <p:pic>
        <p:nvPicPr>
          <p:cNvPr id="8" name="Content Placeholder 7" descr="A graph of different colored rectangles&#10;&#10;Description automatically generated">
            <a:extLst>
              <a:ext uri="{FF2B5EF4-FFF2-40B4-BE49-F238E27FC236}">
                <a16:creationId xmlns:a16="http://schemas.microsoft.com/office/drawing/2014/main" id="{D0F9FB9D-153F-17B3-1269-221D3EFC203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01588" y="1086705"/>
            <a:ext cx="8190412" cy="5491655"/>
          </a:xfrm>
        </p:spPr>
      </p:pic>
    </p:spTree>
    <p:extLst>
      <p:ext uri="{BB962C8B-B14F-4D97-AF65-F5344CB8AC3E}">
        <p14:creationId xmlns:p14="http://schemas.microsoft.com/office/powerpoint/2010/main" val="257804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6A41DD-6208-873E-63E7-70D9177E5D38}"/>
              </a:ext>
            </a:extLst>
          </p:cNvPr>
          <p:cNvSpPr>
            <a:spLocks noGrp="1"/>
          </p:cNvSpPr>
          <p:nvPr>
            <p:ph type="title"/>
          </p:nvPr>
        </p:nvSpPr>
        <p:spPr>
          <a:xfrm flipH="1">
            <a:off x="-1" y="0"/>
            <a:ext cx="4090415" cy="6857999"/>
          </a:xfrm>
        </p:spPr>
        <p:txBody>
          <a:bodyPr anchor="ctr">
            <a:normAutofit/>
          </a:bodyPr>
          <a:lstStyle/>
          <a:p>
            <a:pPr algn="ctr" rtl="0"/>
            <a:r>
              <a:rPr lang="en-US" sz="5400" b="1" dirty="0">
                <a:latin typeface="+mn-lt"/>
                <a:cs typeface="Times New Roman" panose="02020603050405020304" pitchFamily="18" charset="0"/>
              </a:rPr>
              <a:t>M</a:t>
            </a:r>
            <a:br>
              <a:rPr lang="en-US" sz="5400" b="1" dirty="0">
                <a:latin typeface="+mn-lt"/>
                <a:cs typeface="Times New Roman" panose="02020603050405020304" pitchFamily="18" charset="0"/>
              </a:rPr>
            </a:br>
            <a:r>
              <a:rPr lang="en-US" sz="5400" b="1" dirty="0">
                <a:latin typeface="+mn-lt"/>
                <a:cs typeface="Times New Roman" panose="02020603050405020304" pitchFamily="18" charset="0"/>
              </a:rPr>
              <a:t>e</a:t>
            </a:r>
            <a:br>
              <a:rPr lang="en-US" sz="5400" b="1" dirty="0">
                <a:latin typeface="+mn-lt"/>
                <a:cs typeface="Times New Roman" panose="02020603050405020304" pitchFamily="18" charset="0"/>
              </a:rPr>
            </a:br>
            <a:r>
              <a:rPr lang="en-US" sz="5400" b="1" dirty="0">
                <a:latin typeface="+mn-lt"/>
                <a:cs typeface="Times New Roman" panose="02020603050405020304" pitchFamily="18" charset="0"/>
              </a:rPr>
              <a:t>s</a:t>
            </a:r>
            <a:br>
              <a:rPr lang="en-US" sz="5400" b="1" dirty="0">
                <a:latin typeface="+mn-lt"/>
                <a:cs typeface="Times New Roman" panose="02020603050405020304" pitchFamily="18" charset="0"/>
              </a:rPr>
            </a:br>
            <a:r>
              <a:rPr lang="en-US" sz="5400" b="1" dirty="0" err="1">
                <a:latin typeface="+mn-lt"/>
                <a:cs typeface="Times New Roman" panose="02020603050405020304" pitchFamily="18" charset="0"/>
              </a:rPr>
              <a:t>s</a:t>
            </a:r>
            <a:br>
              <a:rPr lang="en-US" sz="5400" b="1" dirty="0">
                <a:latin typeface="+mn-lt"/>
                <a:cs typeface="Times New Roman" panose="02020603050405020304" pitchFamily="18" charset="0"/>
              </a:rPr>
            </a:br>
            <a:r>
              <a:rPr lang="en-US" sz="5400" b="1" dirty="0" err="1">
                <a:latin typeface="+mn-lt"/>
                <a:cs typeface="Times New Roman" panose="02020603050405020304" pitchFamily="18" charset="0"/>
              </a:rPr>
              <a:t>i</a:t>
            </a:r>
            <a:endParaRPr lang="ar-EG" sz="5400" b="1" dirty="0">
              <a:latin typeface="+mn-lt"/>
              <a:cs typeface="Times New Roman" panose="02020603050405020304" pitchFamily="18" charset="0"/>
            </a:endParaRPr>
          </a:p>
        </p:txBody>
      </p:sp>
      <p:pic>
        <p:nvPicPr>
          <p:cNvPr id="11" name="Picture Placeholder 10">
            <a:extLst>
              <a:ext uri="{FF2B5EF4-FFF2-40B4-BE49-F238E27FC236}">
                <a16:creationId xmlns:a16="http://schemas.microsoft.com/office/drawing/2014/main" id="{405AF49D-2726-8775-1B54-F783516B6B1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775" r="16775"/>
          <a:stretch/>
        </p:blipFill>
        <p:spPr>
          <a:xfrm>
            <a:off x="4090416" y="0"/>
            <a:ext cx="8101584" cy="6857999"/>
          </a:xfrm>
        </p:spPr>
      </p:pic>
    </p:spTree>
    <p:extLst>
      <p:ext uri="{BB962C8B-B14F-4D97-AF65-F5344CB8AC3E}">
        <p14:creationId xmlns:p14="http://schemas.microsoft.com/office/powerpoint/2010/main" val="357672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515659" y="421358"/>
            <a:ext cx="942848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Messi's goals with clubs</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515659" y="2006802"/>
            <a:ext cx="3263202" cy="2402638"/>
          </a:xfrm>
        </p:spPr>
        <p:txBody>
          <a:bodyPr rtlCol="1">
            <a:normAutofit/>
          </a:bodyPr>
          <a:lstStyle/>
          <a:p>
            <a:pPr algn="l" rtl="0"/>
            <a:r>
              <a:rPr lang="en-US" sz="2400" dirty="0">
                <a:latin typeface="+mn-lt"/>
              </a:rPr>
              <a:t>We see that Barcelona FC is the period of Messi  brilliance(</a:t>
            </a:r>
            <a:r>
              <a:rPr lang="ar-EG" sz="2400" dirty="0">
                <a:latin typeface="+mn-lt"/>
              </a:rPr>
              <a:t>توهج</a:t>
            </a:r>
            <a:r>
              <a:rPr lang="en-US" sz="2400" dirty="0">
                <a:latin typeface="+mn-lt"/>
              </a:rPr>
              <a:t>), as he spent 17 season with Barcelona FC and Score 672 Goal</a:t>
            </a:r>
          </a:p>
        </p:txBody>
      </p:sp>
      <p:pic>
        <p:nvPicPr>
          <p:cNvPr id="7" name="Content Placeholder 6" descr="A graph of a number of countries/regions&#10;&#10;Description automatically generated with medium confidence">
            <a:extLst>
              <a:ext uri="{FF2B5EF4-FFF2-40B4-BE49-F238E27FC236}">
                <a16:creationId xmlns:a16="http://schemas.microsoft.com/office/drawing/2014/main" id="{E88A8F65-9CFC-1588-C341-C35B1C26D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78861" y="1155560"/>
            <a:ext cx="8413139" cy="5433965"/>
          </a:xfrm>
        </p:spPr>
      </p:pic>
    </p:spTree>
    <p:extLst>
      <p:ext uri="{BB962C8B-B14F-4D97-AF65-F5344CB8AC3E}">
        <p14:creationId xmlns:p14="http://schemas.microsoft.com/office/powerpoint/2010/main" val="22424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278968" y="394400"/>
            <a:ext cx="914400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Messi's goals each year</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78968" y="1728319"/>
            <a:ext cx="3460680" cy="4340887"/>
          </a:xfrm>
        </p:spPr>
        <p:txBody>
          <a:bodyPr rtlCol="1">
            <a:noAutofit/>
          </a:bodyPr>
          <a:lstStyle/>
          <a:p>
            <a:pPr algn="l" rtl="0"/>
            <a:r>
              <a:rPr lang="en-US" sz="2400" dirty="0">
                <a:latin typeface="+mn-lt"/>
              </a:rPr>
              <a:t>Messi started playing football with Barcelona FC Club in Spain season 2005/2006</a:t>
            </a:r>
          </a:p>
          <a:p>
            <a:pPr algn="l" rtl="0"/>
            <a:r>
              <a:rPr lang="en-US" sz="2400" dirty="0">
                <a:latin typeface="+mn-lt"/>
              </a:rPr>
              <a:t>Messi is still playing football in Inter Miami.</a:t>
            </a:r>
          </a:p>
          <a:p>
            <a:pPr algn="l" rtl="0"/>
            <a:r>
              <a:rPr lang="en-US" sz="2400" dirty="0">
                <a:latin typeface="+mn-lt"/>
              </a:rPr>
              <a:t>We see that from 2009 to 2018 is the distinguished period for Messi, and that was in Barcelona FC  Club.</a:t>
            </a:r>
            <a:endParaRPr lang="ar-SA" sz="2400" dirty="0">
              <a:latin typeface="+mn-lt"/>
            </a:endParaRPr>
          </a:p>
          <a:p>
            <a:pPr algn="l" rtl="0"/>
            <a:endParaRPr lang="en-US" sz="2400" dirty="0">
              <a:latin typeface="+mn-lt"/>
            </a:endParaRPr>
          </a:p>
          <a:p>
            <a:pPr marL="45720" indent="0" algn="l" rtl="0">
              <a:buNone/>
            </a:pPr>
            <a:endParaRPr lang="ar-SA" sz="2400" dirty="0">
              <a:latin typeface="+mn-lt"/>
            </a:endParaRPr>
          </a:p>
        </p:txBody>
      </p:sp>
      <p:pic>
        <p:nvPicPr>
          <p:cNvPr id="7" name="Content Placeholder 6">
            <a:extLst>
              <a:ext uri="{FF2B5EF4-FFF2-40B4-BE49-F238E27FC236}">
                <a16:creationId xmlns:a16="http://schemas.microsoft.com/office/drawing/2014/main" id="{07017399-1EBA-0E49-426E-52C618907A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739649" y="1155561"/>
            <a:ext cx="8452351" cy="5415352"/>
          </a:xfrm>
        </p:spPr>
      </p:pic>
    </p:spTree>
    <p:extLst>
      <p:ext uri="{BB962C8B-B14F-4D97-AF65-F5344CB8AC3E}">
        <p14:creationId xmlns:p14="http://schemas.microsoft.com/office/powerpoint/2010/main" val="124616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11200" y="457200"/>
            <a:ext cx="9956800" cy="698360"/>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Messi's goals each </a:t>
            </a:r>
            <a:r>
              <a:rPr lang="en-US" sz="3200" b="1" dirty="0" err="1">
                <a:latin typeface="Times New Roman" panose="02020603050405020304" pitchFamily="18" charset="0"/>
                <a:cs typeface="Times New Roman" panose="02020603050405020304" pitchFamily="18" charset="0"/>
              </a:rPr>
              <a:t>sEASON</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35558" y="2449739"/>
            <a:ext cx="3263202" cy="3252701"/>
          </a:xfrm>
        </p:spPr>
        <p:txBody>
          <a:bodyPr rtlCol="1">
            <a:normAutofit/>
          </a:bodyPr>
          <a:lstStyle/>
          <a:p>
            <a:pPr algn="l" rtl="0"/>
            <a:r>
              <a:rPr lang="en-US" sz="2400" dirty="0">
                <a:latin typeface="+mn-lt"/>
              </a:rPr>
              <a:t>In the 2011/2012 season, it was the season in which Messi scored the most goals with the clubs, which at the time was Barcelona. (73 Goal)</a:t>
            </a:r>
          </a:p>
        </p:txBody>
      </p:sp>
      <p:pic>
        <p:nvPicPr>
          <p:cNvPr id="7" name="Content Placeholder 6">
            <a:extLst>
              <a:ext uri="{FF2B5EF4-FFF2-40B4-BE49-F238E27FC236}">
                <a16:creationId xmlns:a16="http://schemas.microsoft.com/office/drawing/2014/main" id="{A0E963CB-056D-CF32-B5A1-DA36C02FE5E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66088" y="1155560"/>
            <a:ext cx="8425911" cy="5415352"/>
          </a:xfrm>
        </p:spPr>
      </p:pic>
    </p:spTree>
    <p:extLst>
      <p:ext uri="{BB962C8B-B14F-4D97-AF65-F5344CB8AC3E}">
        <p14:creationId xmlns:p14="http://schemas.microsoft.com/office/powerpoint/2010/main" val="29352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84826" y="471160"/>
            <a:ext cx="966216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percentage of Messi's goals each club</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484826" y="2683359"/>
            <a:ext cx="3296760" cy="1491281"/>
          </a:xfrm>
        </p:spPr>
        <p:txBody>
          <a:bodyPr rtlCol="1">
            <a:noAutofit/>
          </a:bodyPr>
          <a:lstStyle/>
          <a:p>
            <a:pPr algn="l" rtl="0"/>
            <a:r>
              <a:rPr lang="en-US" sz="2400" dirty="0">
                <a:latin typeface="+mn-lt"/>
              </a:rPr>
              <a:t>In this plot we see that more than half of Messi's goals were for Barcelona FC (95.5%)</a:t>
            </a:r>
            <a:endParaRPr lang="ar-SA" sz="2400" dirty="0">
              <a:latin typeface="+mn-lt"/>
            </a:endParaRPr>
          </a:p>
        </p:txBody>
      </p:sp>
      <p:pic>
        <p:nvPicPr>
          <p:cNvPr id="12" name="Content Placeholder 11" descr="A red circle with a blue triangle&#10;&#10;Description automatically generated">
            <a:extLst>
              <a:ext uri="{FF2B5EF4-FFF2-40B4-BE49-F238E27FC236}">
                <a16:creationId xmlns:a16="http://schemas.microsoft.com/office/drawing/2014/main" id="{2460C85B-70B7-EB9B-81FA-068BAC6978F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81586" y="1155560"/>
            <a:ext cx="8410414" cy="5415721"/>
          </a:xfrm>
        </p:spPr>
      </p:pic>
    </p:spTree>
    <p:extLst>
      <p:ext uri="{BB962C8B-B14F-4D97-AF65-F5344CB8AC3E}">
        <p14:creationId xmlns:p14="http://schemas.microsoft.com/office/powerpoint/2010/main" val="421391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56460" y="361739"/>
            <a:ext cx="9773060" cy="1111459"/>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Messi's goals with clubs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(Home - Away)</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56461" y="2184400"/>
            <a:ext cx="3629742" cy="3999423"/>
          </a:xfrm>
        </p:spPr>
        <p:txBody>
          <a:bodyPr rtlCol="1">
            <a:noAutofit/>
          </a:bodyPr>
          <a:lstStyle/>
          <a:p>
            <a:pPr algn="l" rtl="0"/>
            <a:r>
              <a:rPr lang="en-US" sz="2400" dirty="0">
                <a:latin typeface="+mn-lt"/>
              </a:rPr>
              <a:t>We see from this plot that Messi was more dangerous when he was playing at </a:t>
            </a:r>
            <a:r>
              <a:rPr lang="en-US" sz="2400" b="1" dirty="0">
                <a:latin typeface="+mn-lt"/>
              </a:rPr>
              <a:t>home</a:t>
            </a:r>
            <a:r>
              <a:rPr lang="en-US" sz="2400" dirty="0">
                <a:latin typeface="+mn-lt"/>
              </a:rPr>
              <a:t>, as he scored </a:t>
            </a:r>
            <a:r>
              <a:rPr lang="en-US" sz="2400" b="1" dirty="0">
                <a:latin typeface="+mn-lt"/>
              </a:rPr>
              <a:t>402</a:t>
            </a:r>
            <a:r>
              <a:rPr lang="en-US" sz="2400" dirty="0">
                <a:latin typeface="+mn-lt"/>
              </a:rPr>
              <a:t> goals with Barcelona FC at the </a:t>
            </a:r>
            <a:r>
              <a:rPr lang="en-US" sz="2400" b="1" dirty="0">
                <a:latin typeface="+mn-lt"/>
              </a:rPr>
              <a:t>Camp Nou Stadium</a:t>
            </a:r>
            <a:r>
              <a:rPr lang="en-US" sz="2400" dirty="0">
                <a:latin typeface="+mn-lt"/>
              </a:rPr>
              <a:t>, which is more than the </a:t>
            </a:r>
            <a:r>
              <a:rPr lang="en-US" sz="2400" b="1" dirty="0">
                <a:latin typeface="+mn-lt"/>
              </a:rPr>
              <a:t>270</a:t>
            </a:r>
            <a:r>
              <a:rPr lang="en-US" sz="2400" dirty="0">
                <a:latin typeface="+mn-lt"/>
              </a:rPr>
              <a:t> goals he scored </a:t>
            </a:r>
            <a:r>
              <a:rPr lang="en-US" sz="2400" b="1" dirty="0">
                <a:latin typeface="+mn-lt"/>
              </a:rPr>
              <a:t>away</a:t>
            </a:r>
            <a:r>
              <a:rPr lang="en-US" sz="2400" dirty="0">
                <a:latin typeface="+mn-lt"/>
              </a:rPr>
              <a:t> from home.</a:t>
            </a:r>
          </a:p>
        </p:txBody>
      </p:sp>
      <p:pic>
        <p:nvPicPr>
          <p:cNvPr id="7" name="Content Placeholder 6">
            <a:extLst>
              <a:ext uri="{FF2B5EF4-FFF2-40B4-BE49-F238E27FC236}">
                <a16:creationId xmlns:a16="http://schemas.microsoft.com/office/drawing/2014/main" id="{287F57EE-2906-B6DF-1049-C1864E899F2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86203" y="1473199"/>
            <a:ext cx="8205797" cy="5098084"/>
          </a:xfrm>
        </p:spPr>
      </p:pic>
    </p:spTree>
    <p:extLst>
      <p:ext uri="{BB962C8B-B14F-4D97-AF65-F5344CB8AC3E}">
        <p14:creationId xmlns:p14="http://schemas.microsoft.com/office/powerpoint/2010/main" val="424416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2DEF73-3251-233A-1C98-E87383A61BF8}"/>
              </a:ext>
            </a:extLst>
          </p:cNvPr>
          <p:cNvSpPr>
            <a:spLocks noGrp="1"/>
          </p:cNvSpPr>
          <p:nvPr>
            <p:ph type="title"/>
          </p:nvPr>
        </p:nvSpPr>
        <p:spPr>
          <a:xfrm flipH="1">
            <a:off x="650240" y="728980"/>
            <a:ext cx="11084560" cy="1143000"/>
          </a:xfrm>
        </p:spPr>
        <p:txBody>
          <a:bodyPr anchor="ctr">
            <a:normAutofit/>
          </a:bodyPr>
          <a:lstStyle/>
          <a:p>
            <a:pPr algn="ctr"/>
            <a:r>
              <a:rPr lang="en-US" sz="3200" b="1" dirty="0">
                <a:latin typeface="Times New Roman" panose="02020603050405020304" pitchFamily="18" charset="0"/>
                <a:cs typeface="Times New Roman" panose="02020603050405020304" pitchFamily="18" charset="0"/>
              </a:rPr>
              <a:t>Introduction To Messi – Ronaldo Comparison </a:t>
            </a:r>
            <a:endParaRPr lang="ar-EG" sz="3200"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71044966-541D-BAA8-092E-89A8FE3D1070}"/>
              </a:ext>
            </a:extLst>
          </p:cNvPr>
          <p:cNvSpPr>
            <a:spLocks noGrp="1"/>
          </p:cNvSpPr>
          <p:nvPr>
            <p:ph idx="1"/>
          </p:nvPr>
        </p:nvSpPr>
        <p:spPr>
          <a:xfrm flipH="1">
            <a:off x="721360" y="2059940"/>
            <a:ext cx="9621520" cy="3497580"/>
          </a:xfrm>
        </p:spPr>
        <p:txBody>
          <a:bodyPr>
            <a:normAutofit/>
          </a:bodyPr>
          <a:lstStyle/>
          <a:p>
            <a:pPr algn="l" rtl="0"/>
            <a:r>
              <a:rPr lang="en-US" sz="2400" dirty="0">
                <a:latin typeface="+mn-lt"/>
              </a:rPr>
              <a:t>Messi and Ronaldo are football players.</a:t>
            </a:r>
          </a:p>
          <a:p>
            <a:pPr algn="l" rtl="0"/>
            <a:r>
              <a:rPr lang="en-US" sz="2400" dirty="0">
                <a:latin typeface="+mn-lt"/>
              </a:rPr>
              <a:t>This data set talks about Messi and Ronaldo from the beginning of their football careers with the clubs until the end of 2023.</a:t>
            </a:r>
          </a:p>
          <a:p>
            <a:pPr algn="l" rtl="0"/>
            <a:r>
              <a:rPr lang="en-US" sz="2400" dirty="0">
                <a:latin typeface="+mn-lt"/>
              </a:rPr>
              <a:t>This data sets the goals of Ronaldo and Messi with all the clubs they played for until the end of 2023.</a:t>
            </a:r>
          </a:p>
          <a:p>
            <a:pPr algn="l" rtl="0"/>
            <a:r>
              <a:rPr lang="en-US" sz="2400" dirty="0">
                <a:latin typeface="+mn-lt"/>
              </a:rPr>
              <a:t>We Want to Know Some Data about Messi and Ronaldo and Compare Between Messi and Ronaldo.</a:t>
            </a:r>
          </a:p>
          <a:p>
            <a:pPr algn="l" rtl="0"/>
            <a:endParaRPr lang="en-US" sz="2400" dirty="0">
              <a:latin typeface="+mn-lt"/>
            </a:endParaRPr>
          </a:p>
          <a:p>
            <a:pPr algn="l" rtl="0"/>
            <a:endParaRPr lang="en-US" sz="2400" dirty="0">
              <a:latin typeface="+mn-lt"/>
            </a:endParaRPr>
          </a:p>
          <a:p>
            <a:pPr algn="l" rtl="0"/>
            <a:endParaRPr lang="ar-EG" sz="2400" dirty="0">
              <a:latin typeface="+mn-lt"/>
            </a:endParaRPr>
          </a:p>
        </p:txBody>
      </p:sp>
    </p:spTree>
    <p:extLst>
      <p:ext uri="{BB962C8B-B14F-4D97-AF65-F5344CB8AC3E}">
        <p14:creationId xmlns:p14="http://schemas.microsoft.com/office/powerpoint/2010/main" val="60581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267682" y="337239"/>
            <a:ext cx="10451118"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Messi's goals each position</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175977" y="2198495"/>
            <a:ext cx="4173685" cy="2461009"/>
          </a:xfrm>
        </p:spPr>
        <p:txBody>
          <a:bodyPr rtlCol="1">
            <a:noAutofit/>
          </a:bodyPr>
          <a:lstStyle/>
          <a:p>
            <a:pPr algn="l" rtl="0"/>
            <a:r>
              <a:rPr lang="en-US" sz="2400" dirty="0">
                <a:latin typeface="+mn-lt"/>
                <a:cs typeface="Times New Roman" panose="02020603050405020304" pitchFamily="18" charset="0"/>
              </a:rPr>
              <a:t>In this chart we see that Messi scored </a:t>
            </a:r>
            <a:r>
              <a:rPr lang="en-US" sz="2400" b="1" dirty="0">
                <a:latin typeface="+mn-lt"/>
                <a:cs typeface="Times New Roman" panose="02020603050405020304" pitchFamily="18" charset="0"/>
              </a:rPr>
              <a:t>316</a:t>
            </a:r>
            <a:r>
              <a:rPr lang="en-US" sz="2400" dirty="0">
                <a:latin typeface="+mn-lt"/>
                <a:cs typeface="Times New Roman" panose="02020603050405020304" pitchFamily="18" charset="0"/>
              </a:rPr>
              <a:t> goals in the </a:t>
            </a:r>
            <a:r>
              <a:rPr lang="en-US" sz="2400" b="1" dirty="0">
                <a:latin typeface="+mn-lt"/>
                <a:cs typeface="Times New Roman" panose="02020603050405020304" pitchFamily="18" charset="0"/>
              </a:rPr>
              <a:t>RW</a:t>
            </a:r>
            <a:r>
              <a:rPr lang="en-US" sz="2400" dirty="0">
                <a:latin typeface="+mn-lt"/>
                <a:cs typeface="Times New Roman" panose="02020603050405020304" pitchFamily="18" charset="0"/>
              </a:rPr>
              <a:t> position and in the </a:t>
            </a:r>
            <a:r>
              <a:rPr lang="en-US" sz="2400" b="1" dirty="0">
                <a:latin typeface="+mn-lt"/>
                <a:cs typeface="Times New Roman" panose="02020603050405020304" pitchFamily="18" charset="0"/>
              </a:rPr>
              <a:t>CF</a:t>
            </a:r>
            <a:r>
              <a:rPr lang="en-US" sz="2400" dirty="0">
                <a:latin typeface="+mn-lt"/>
                <a:cs typeface="Times New Roman" panose="02020603050405020304" pitchFamily="18" charset="0"/>
              </a:rPr>
              <a:t> position with </a:t>
            </a:r>
            <a:r>
              <a:rPr lang="en-US" sz="2400" b="1" dirty="0">
                <a:latin typeface="+mn-lt"/>
                <a:cs typeface="Times New Roman" panose="02020603050405020304" pitchFamily="18" charset="0"/>
              </a:rPr>
              <a:t>316</a:t>
            </a:r>
            <a:r>
              <a:rPr lang="en-US" sz="2400" dirty="0">
                <a:latin typeface="+mn-lt"/>
                <a:cs typeface="Times New Roman" panose="02020603050405020304" pitchFamily="18" charset="0"/>
              </a:rPr>
              <a:t> goals, which are the two positions in which Messi scored the most goals.</a:t>
            </a:r>
          </a:p>
        </p:txBody>
      </p:sp>
      <p:pic>
        <p:nvPicPr>
          <p:cNvPr id="15" name="Content Placeholder 14" descr="A graph of different colored squares&#10;&#10;Description automatically generated">
            <a:extLst>
              <a:ext uri="{FF2B5EF4-FFF2-40B4-BE49-F238E27FC236}">
                <a16:creationId xmlns:a16="http://schemas.microsoft.com/office/drawing/2014/main" id="{6875CFE6-94B6-F29D-4A42-EB2C809017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49662" y="1140063"/>
            <a:ext cx="7842338" cy="5430850"/>
          </a:xfrm>
        </p:spPr>
      </p:pic>
    </p:spTree>
    <p:extLst>
      <p:ext uri="{BB962C8B-B14F-4D97-AF65-F5344CB8AC3E}">
        <p14:creationId xmlns:p14="http://schemas.microsoft.com/office/powerpoint/2010/main" val="332913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33951" y="123985"/>
            <a:ext cx="11003803" cy="1115535"/>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Messi's goals each Position for each club</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61230" y="2366074"/>
            <a:ext cx="3595435" cy="2125852"/>
          </a:xfrm>
        </p:spPr>
        <p:txBody>
          <a:bodyPr rtlCol="1">
            <a:noAutofit/>
          </a:bodyPr>
          <a:lstStyle/>
          <a:p>
            <a:pPr algn="l" rtl="0"/>
            <a:r>
              <a:rPr lang="en-US" sz="2400" dirty="0">
                <a:latin typeface="+mn-lt"/>
              </a:rPr>
              <a:t>In this plot we see that Barcelona benefited from Messi in the RW and CF positions. Where he scored (</a:t>
            </a:r>
            <a:r>
              <a:rPr lang="en-US" sz="2400" b="1" dirty="0">
                <a:latin typeface="+mn-lt"/>
              </a:rPr>
              <a:t>309</a:t>
            </a:r>
            <a:r>
              <a:rPr lang="en-US" sz="2400" dirty="0">
                <a:latin typeface="+mn-lt"/>
              </a:rPr>
              <a:t>) goal in RW and (</a:t>
            </a:r>
            <a:r>
              <a:rPr lang="en-US" sz="2400" b="1" dirty="0">
                <a:latin typeface="+mn-lt"/>
              </a:rPr>
              <a:t>301</a:t>
            </a:r>
            <a:r>
              <a:rPr lang="en-US" sz="2400" dirty="0">
                <a:latin typeface="+mn-lt"/>
              </a:rPr>
              <a:t>) goal in CF</a:t>
            </a:r>
            <a:endParaRPr lang="ar-SA" sz="2400" dirty="0">
              <a:latin typeface="+mn-lt"/>
            </a:endParaRPr>
          </a:p>
        </p:txBody>
      </p:sp>
      <p:pic>
        <p:nvPicPr>
          <p:cNvPr id="12" name="Content Placeholder 11">
            <a:extLst>
              <a:ext uri="{FF2B5EF4-FFF2-40B4-BE49-F238E27FC236}">
                <a16:creationId xmlns:a16="http://schemas.microsoft.com/office/drawing/2014/main" id="{96A7DAB6-53E0-C8EA-EEF8-9635EF10A2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01082" y="1239520"/>
            <a:ext cx="8190918" cy="5347259"/>
          </a:xfrm>
        </p:spPr>
      </p:pic>
    </p:spTree>
    <p:extLst>
      <p:ext uri="{BB962C8B-B14F-4D97-AF65-F5344CB8AC3E}">
        <p14:creationId xmlns:p14="http://schemas.microsoft.com/office/powerpoint/2010/main" val="376010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856622" y="268860"/>
            <a:ext cx="10969618" cy="1115083"/>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Messi's goals for each part of body</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50737" y="1861736"/>
            <a:ext cx="3263202" cy="3134527"/>
          </a:xfrm>
        </p:spPr>
        <p:txBody>
          <a:bodyPr rtlCol="1">
            <a:noAutofit/>
          </a:bodyPr>
          <a:lstStyle/>
          <a:p>
            <a:pPr algn="l" rtl="0"/>
            <a:r>
              <a:rPr lang="en-US" sz="2400" dirty="0">
                <a:latin typeface="+mn-lt"/>
              </a:rPr>
              <a:t>In this chart we see that Messi scored (</a:t>
            </a:r>
            <a:r>
              <a:rPr lang="en-US" sz="2400" b="1" dirty="0">
                <a:latin typeface="+mn-lt"/>
              </a:rPr>
              <a:t>436</a:t>
            </a:r>
            <a:r>
              <a:rPr lang="en-US" sz="2400" dirty="0">
                <a:latin typeface="+mn-lt"/>
              </a:rPr>
              <a:t>) goals with his left foot, which is (</a:t>
            </a:r>
            <a:r>
              <a:rPr lang="en-US" sz="2400" b="1" dirty="0">
                <a:latin typeface="+mn-lt"/>
              </a:rPr>
              <a:t>86</a:t>
            </a:r>
            <a:r>
              <a:rPr lang="en-US" sz="2400" dirty="0">
                <a:latin typeface="+mn-lt"/>
              </a:rPr>
              <a:t>) more than his right foot, and that statistic was in the goals he scored apart from penalty kick goals, etc.</a:t>
            </a:r>
          </a:p>
          <a:p>
            <a:pPr marL="45720" indent="0" algn="l" rtl="0">
              <a:buNone/>
            </a:pPr>
            <a:endParaRPr lang="ar-SA" sz="2800" dirty="0"/>
          </a:p>
        </p:txBody>
      </p:sp>
      <p:pic>
        <p:nvPicPr>
          <p:cNvPr id="24" name="Content Placeholder 23" descr="A graph of different colored squares&#10;&#10;Description automatically generated">
            <a:extLst>
              <a:ext uri="{FF2B5EF4-FFF2-40B4-BE49-F238E27FC236}">
                <a16:creationId xmlns:a16="http://schemas.microsoft.com/office/drawing/2014/main" id="{01D8FE03-A7D9-7C8F-465A-15757DCF77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13939" y="1386673"/>
            <a:ext cx="8278061" cy="5199737"/>
          </a:xfrm>
        </p:spPr>
      </p:pic>
    </p:spTree>
    <p:extLst>
      <p:ext uri="{BB962C8B-B14F-4D97-AF65-F5344CB8AC3E}">
        <p14:creationId xmlns:p14="http://schemas.microsoft.com/office/powerpoint/2010/main" val="257859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510539" y="177626"/>
            <a:ext cx="11170921" cy="685974"/>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The five players who made the most for Messi</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85800" y="1508849"/>
            <a:ext cx="3173278" cy="4716219"/>
          </a:xfrm>
        </p:spPr>
        <p:txBody>
          <a:bodyPr rtlCol="1">
            <a:noAutofit/>
          </a:bodyPr>
          <a:lstStyle/>
          <a:p>
            <a:pPr algn="l" rtl="0"/>
            <a:r>
              <a:rPr lang="en-US" sz="2400" dirty="0">
                <a:latin typeface="+mn-lt"/>
              </a:rPr>
              <a:t>no assist when the goal is scored from a penalty, penalty rebound, free kick, or solo run</a:t>
            </a:r>
          </a:p>
          <a:p>
            <a:pPr algn="l" rtl="0"/>
            <a:r>
              <a:rPr lang="en-US" sz="2400" dirty="0">
                <a:latin typeface="+mn-lt"/>
              </a:rPr>
              <a:t>Luiz Suarez came in first place for assisting Messi (</a:t>
            </a:r>
            <a:r>
              <a:rPr lang="en-US" sz="2400" b="1" dirty="0">
                <a:latin typeface="+mn-lt"/>
              </a:rPr>
              <a:t>59</a:t>
            </a:r>
            <a:r>
              <a:rPr lang="en-US" sz="2400" dirty="0">
                <a:latin typeface="+mn-lt"/>
              </a:rPr>
              <a:t> assists), and second place was taken by Dani Alves (</a:t>
            </a:r>
            <a:r>
              <a:rPr lang="en-US" sz="2400" b="1" dirty="0">
                <a:latin typeface="+mn-lt"/>
              </a:rPr>
              <a:t>52</a:t>
            </a:r>
            <a:r>
              <a:rPr lang="en-US" sz="2400" dirty="0">
                <a:latin typeface="+mn-lt"/>
              </a:rPr>
              <a:t> assists).</a:t>
            </a:r>
          </a:p>
        </p:txBody>
      </p:sp>
      <p:pic>
        <p:nvPicPr>
          <p:cNvPr id="7" name="Content Placeholder 6" descr="A graph with different colored squares&#10;&#10;Description automatically generated">
            <a:extLst>
              <a:ext uri="{FF2B5EF4-FFF2-40B4-BE49-F238E27FC236}">
                <a16:creationId xmlns:a16="http://schemas.microsoft.com/office/drawing/2014/main" id="{D851643B-A753-6682-2722-7F1421FB9ED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59077" y="1055076"/>
            <a:ext cx="8332923" cy="5523698"/>
          </a:xfrm>
        </p:spPr>
      </p:pic>
    </p:spTree>
    <p:extLst>
      <p:ext uri="{BB962C8B-B14F-4D97-AF65-F5344CB8AC3E}">
        <p14:creationId xmlns:p14="http://schemas.microsoft.com/office/powerpoint/2010/main" val="223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86284" y="311990"/>
            <a:ext cx="9499600" cy="698360"/>
          </a:xfrm>
        </p:spPr>
        <p:txBody>
          <a:bodyPr rtlCol="1">
            <a:normAutofit fontScale="90000"/>
          </a:bodyPr>
          <a:lstStyle/>
          <a:p>
            <a:pPr algn="l" rtl="0"/>
            <a:r>
              <a:rPr lang="en-US" sz="3600" b="1" dirty="0">
                <a:latin typeface="Times New Roman" panose="02020603050405020304" pitchFamily="18" charset="0"/>
                <a:cs typeface="Times New Roman" panose="02020603050405020304" pitchFamily="18" charset="0"/>
              </a:rPr>
              <a:t>Top five most victimized clubs of Messi</a:t>
            </a:r>
            <a:endParaRPr lang="ar-SA" sz="36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786284" y="1641660"/>
            <a:ext cx="3263202" cy="4434864"/>
          </a:xfrm>
        </p:spPr>
        <p:txBody>
          <a:bodyPr rtlCol="1">
            <a:noAutofit/>
          </a:bodyPr>
          <a:lstStyle/>
          <a:p>
            <a:pPr algn="l" rtl="0"/>
            <a:r>
              <a:rPr lang="en-US" sz="2400" dirty="0">
                <a:latin typeface="+mn-lt"/>
              </a:rPr>
              <a:t>We see in this chart that </a:t>
            </a:r>
            <a:r>
              <a:rPr lang="en-US" sz="2400" b="1" dirty="0">
                <a:latin typeface="+mn-lt"/>
              </a:rPr>
              <a:t>Sevilla FC </a:t>
            </a:r>
            <a:r>
              <a:rPr lang="en-US" sz="2400" dirty="0">
                <a:latin typeface="+mn-lt"/>
              </a:rPr>
              <a:t>club that Ronaldo used to score the most with, with </a:t>
            </a:r>
            <a:r>
              <a:rPr lang="en-US" sz="2400" b="1" dirty="0">
                <a:latin typeface="+mn-lt"/>
              </a:rPr>
              <a:t>(38)</a:t>
            </a:r>
            <a:r>
              <a:rPr lang="en-US" sz="2400" dirty="0">
                <a:latin typeface="+mn-lt"/>
              </a:rPr>
              <a:t> goals. </a:t>
            </a:r>
            <a:r>
              <a:rPr lang="en-US" sz="2400" b="1" dirty="0">
                <a:latin typeface="+mn-lt"/>
              </a:rPr>
              <a:t>Atletico Madrid</a:t>
            </a:r>
            <a:r>
              <a:rPr lang="en-US" sz="2400" dirty="0">
                <a:latin typeface="+mn-lt"/>
              </a:rPr>
              <a:t> comes in second place with </a:t>
            </a:r>
            <a:r>
              <a:rPr lang="en-US" sz="2400" b="1" dirty="0">
                <a:latin typeface="+mn-lt"/>
              </a:rPr>
              <a:t>(32)</a:t>
            </a:r>
            <a:r>
              <a:rPr lang="en-US" sz="2400" dirty="0">
                <a:latin typeface="+mn-lt"/>
              </a:rPr>
              <a:t> goals, while </a:t>
            </a:r>
            <a:r>
              <a:rPr lang="en-US" sz="2400" b="1" dirty="0">
                <a:latin typeface="+mn-lt"/>
              </a:rPr>
              <a:t>Real Madrid</a:t>
            </a:r>
            <a:r>
              <a:rPr lang="en-US" sz="2400" dirty="0">
                <a:latin typeface="+mn-lt"/>
              </a:rPr>
              <a:t>, Barcelona's traditional rival, ranks fifth with </a:t>
            </a:r>
            <a:r>
              <a:rPr lang="en-US" sz="2400" b="1" dirty="0">
                <a:latin typeface="+mn-lt"/>
              </a:rPr>
              <a:t>(26) </a:t>
            </a:r>
            <a:r>
              <a:rPr lang="en-US" sz="2400" dirty="0">
                <a:latin typeface="+mn-lt"/>
              </a:rPr>
              <a:t>goals.</a:t>
            </a:r>
            <a:endParaRPr lang="ar-SA" sz="2400" dirty="0">
              <a:latin typeface="+mn-lt"/>
            </a:endParaRPr>
          </a:p>
        </p:txBody>
      </p:sp>
      <p:pic>
        <p:nvPicPr>
          <p:cNvPr id="7" name="Content Placeholder 6" descr="A graph with red bars&#10;&#10;Description automatically generated with medium confidence">
            <a:extLst>
              <a:ext uri="{FF2B5EF4-FFF2-40B4-BE49-F238E27FC236}">
                <a16:creationId xmlns:a16="http://schemas.microsoft.com/office/drawing/2014/main" id="{B9B4A3A2-BCB9-AB61-2A4D-372A9AB1CB7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49486" y="1155560"/>
            <a:ext cx="8142514" cy="5415354"/>
          </a:xfrm>
        </p:spPr>
      </p:pic>
    </p:spTree>
    <p:extLst>
      <p:ext uri="{BB962C8B-B14F-4D97-AF65-F5344CB8AC3E}">
        <p14:creationId xmlns:p14="http://schemas.microsoft.com/office/powerpoint/2010/main" val="363988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62038" y="456845"/>
            <a:ext cx="914400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Most times Messi has scored</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62038" y="2356847"/>
            <a:ext cx="3263202" cy="2144306"/>
          </a:xfrm>
        </p:spPr>
        <p:txBody>
          <a:bodyPr rtlCol="1">
            <a:normAutofit/>
          </a:bodyPr>
          <a:lstStyle/>
          <a:p>
            <a:pPr algn="l" rtl="0"/>
            <a:r>
              <a:rPr lang="en-US" sz="2400" dirty="0">
                <a:latin typeface="+mn-lt"/>
              </a:rPr>
              <a:t>We see in this chart that Messi was more influential in the second half (</a:t>
            </a:r>
            <a:r>
              <a:rPr lang="en-US" sz="2400" b="1" dirty="0">
                <a:latin typeface="+mn-lt"/>
              </a:rPr>
              <a:t>366</a:t>
            </a:r>
            <a:r>
              <a:rPr lang="en-US" sz="2400" dirty="0">
                <a:latin typeface="+mn-lt"/>
              </a:rPr>
              <a:t>) goals than in the first half (</a:t>
            </a:r>
            <a:r>
              <a:rPr lang="en-US" sz="2400" b="1" dirty="0">
                <a:latin typeface="+mn-lt"/>
              </a:rPr>
              <a:t>310</a:t>
            </a:r>
            <a:r>
              <a:rPr lang="en-US" sz="2400" dirty="0">
                <a:latin typeface="+mn-lt"/>
              </a:rPr>
              <a:t>) goals.</a:t>
            </a:r>
            <a:endParaRPr lang="ar-SA" sz="2400" dirty="0">
              <a:latin typeface="+mn-lt"/>
            </a:endParaRPr>
          </a:p>
        </p:txBody>
      </p:sp>
      <p:pic>
        <p:nvPicPr>
          <p:cNvPr id="18" name="Content Placeholder 17" descr="A graph with blue and orange squares&#10;&#10;Description automatically generated">
            <a:extLst>
              <a:ext uri="{FF2B5EF4-FFF2-40B4-BE49-F238E27FC236}">
                <a16:creationId xmlns:a16="http://schemas.microsoft.com/office/drawing/2014/main" id="{2225880F-1998-4AF2-5611-37A90B33AE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25240" y="1155561"/>
            <a:ext cx="8566760" cy="5353728"/>
          </a:xfrm>
        </p:spPr>
      </p:pic>
    </p:spTree>
    <p:extLst>
      <p:ext uri="{BB962C8B-B14F-4D97-AF65-F5344CB8AC3E}">
        <p14:creationId xmlns:p14="http://schemas.microsoft.com/office/powerpoint/2010/main" val="65142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men playing chess&#10;&#10;Description automatically generated">
            <a:extLst>
              <a:ext uri="{FF2B5EF4-FFF2-40B4-BE49-F238E27FC236}">
                <a16:creationId xmlns:a16="http://schemas.microsoft.com/office/drawing/2014/main" id="{BFB1DEB5-436D-ED08-5E75-BA079F8E9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58" y="371959"/>
            <a:ext cx="11468747" cy="6152828"/>
          </a:xfrm>
          <a:prstGeom prst="rect">
            <a:avLst/>
          </a:prstGeom>
        </p:spPr>
      </p:pic>
      <p:sp>
        <p:nvSpPr>
          <p:cNvPr id="4" name="Rectangle 3">
            <a:extLst>
              <a:ext uri="{FF2B5EF4-FFF2-40B4-BE49-F238E27FC236}">
                <a16:creationId xmlns:a16="http://schemas.microsoft.com/office/drawing/2014/main" id="{B48CAC36-DB8B-5811-4000-144062D60F2C}"/>
              </a:ext>
            </a:extLst>
          </p:cNvPr>
          <p:cNvSpPr/>
          <p:nvPr/>
        </p:nvSpPr>
        <p:spPr>
          <a:xfrm>
            <a:off x="4987870" y="371959"/>
            <a:ext cx="1955371" cy="1952787"/>
          </a:xfrm>
          <a:prstGeom prst="rect">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en-US" sz="2800" b="1" dirty="0">
                <a:solidFill>
                  <a:schemeClr val="tx1"/>
                </a:solidFill>
                <a:effectLst>
                  <a:glow rad="228600">
                    <a:schemeClr val="accent3">
                      <a:satMod val="175000"/>
                      <a:alpha val="40000"/>
                    </a:schemeClr>
                  </a:glow>
                  <a:reflection blurRad="6350" stA="60000" endA="900" endPos="58000" dir="5400000" sy="-100000" algn="bl" rotWithShape="0"/>
                </a:effectLst>
              </a:rPr>
              <a:t>Comparison between Messi and Ronaldo</a:t>
            </a:r>
            <a:endParaRPr lang="ar-EG" sz="2800" b="1" dirty="0">
              <a:solidFill>
                <a:schemeClr val="tx1"/>
              </a:solidFill>
              <a:effectLst>
                <a:glow rad="228600">
                  <a:schemeClr val="accent3">
                    <a:satMod val="175000"/>
                    <a:alpha val="40000"/>
                  </a:schemeClr>
                </a:glow>
                <a:reflection blurRad="6350" stA="60000" endA="900" endPos="58000" dir="5400000" sy="-100000" algn="bl" rotWithShape="0"/>
              </a:effectLst>
            </a:endParaRPr>
          </a:p>
        </p:txBody>
      </p:sp>
    </p:spTree>
    <p:extLst>
      <p:ext uri="{BB962C8B-B14F-4D97-AF65-F5344CB8AC3E}">
        <p14:creationId xmlns:p14="http://schemas.microsoft.com/office/powerpoint/2010/main" val="25622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666427" y="342788"/>
            <a:ext cx="10908663" cy="1084882"/>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percentage of matches in which each player scored for his club</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639519" y="2511871"/>
            <a:ext cx="3453397" cy="1834257"/>
          </a:xfrm>
        </p:spPr>
        <p:txBody>
          <a:bodyPr rtlCol="1">
            <a:normAutofit/>
          </a:bodyPr>
          <a:lstStyle/>
          <a:p>
            <a:pPr algn="l" rtl="0"/>
            <a:r>
              <a:rPr lang="en-US" sz="2400" dirty="0">
                <a:latin typeface="+mn-lt"/>
              </a:rPr>
              <a:t>Percentage of matches in which each player scored for his club:</a:t>
            </a:r>
            <a:br>
              <a:rPr lang="en-US" sz="2400" dirty="0">
                <a:latin typeface="+mn-lt"/>
              </a:rPr>
            </a:br>
            <a:r>
              <a:rPr lang="en-US" sz="2400" dirty="0">
                <a:latin typeface="+mn-lt"/>
              </a:rPr>
              <a:t>- Messi </a:t>
            </a:r>
            <a:r>
              <a:rPr lang="en-US" sz="2400" b="1" dirty="0">
                <a:latin typeface="+mn-lt"/>
              </a:rPr>
              <a:t>49.8 </a:t>
            </a:r>
            <a:br>
              <a:rPr lang="en-US" sz="2400" dirty="0">
                <a:latin typeface="+mn-lt"/>
              </a:rPr>
            </a:br>
            <a:r>
              <a:rPr lang="en-US" sz="2400" dirty="0">
                <a:latin typeface="+mn-lt"/>
              </a:rPr>
              <a:t>- Ronaldo </a:t>
            </a:r>
            <a:r>
              <a:rPr lang="en-US" sz="2400" b="1" dirty="0">
                <a:latin typeface="+mn-lt"/>
              </a:rPr>
              <a:t>50.2</a:t>
            </a:r>
          </a:p>
        </p:txBody>
      </p:sp>
      <p:pic>
        <p:nvPicPr>
          <p:cNvPr id="8" name="Content Placeholder 7" descr="A yellow and blue circle with a percentage&#10;&#10;Description automatically generated">
            <a:extLst>
              <a:ext uri="{FF2B5EF4-FFF2-40B4-BE49-F238E27FC236}">
                <a16:creationId xmlns:a16="http://schemas.microsoft.com/office/drawing/2014/main" id="{F26E1B38-82CC-D0BA-C370-7EA1484F6B7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92916" y="1503336"/>
            <a:ext cx="8110710" cy="5071277"/>
          </a:xfrm>
        </p:spPr>
      </p:pic>
    </p:spTree>
    <p:extLst>
      <p:ext uri="{BB962C8B-B14F-4D97-AF65-F5344CB8AC3E}">
        <p14:creationId xmlns:p14="http://schemas.microsoft.com/office/powerpoint/2010/main" val="23332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05035" y="163773"/>
            <a:ext cx="11381930" cy="991787"/>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The contributions of each player throughout the season</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545910" y="1473200"/>
            <a:ext cx="3573910" cy="4422633"/>
          </a:xfrm>
        </p:spPr>
        <p:txBody>
          <a:bodyPr rtlCol="1">
            <a:noAutofit/>
          </a:bodyPr>
          <a:lstStyle/>
          <a:p>
            <a:pPr algn="l" rtl="0"/>
            <a:r>
              <a:rPr lang="en-US" sz="2400" dirty="0">
                <a:latin typeface="+mn-lt"/>
              </a:rPr>
              <a:t>From this plot, we see that Messi surpasses Cristiano in the number of goals scored at the beginning of the season (Messi </a:t>
            </a:r>
            <a:r>
              <a:rPr lang="en-US" sz="2400" b="1" dirty="0">
                <a:latin typeface="+mn-lt"/>
              </a:rPr>
              <a:t>174</a:t>
            </a:r>
            <a:r>
              <a:rPr lang="en-US" sz="2400" dirty="0">
                <a:latin typeface="+mn-lt"/>
              </a:rPr>
              <a:t> – Ronaldo </a:t>
            </a:r>
            <a:r>
              <a:rPr lang="en-US" sz="2400" b="1" dirty="0">
                <a:latin typeface="+mn-lt"/>
              </a:rPr>
              <a:t>164</a:t>
            </a:r>
            <a:r>
              <a:rPr lang="en-US" sz="2400" dirty="0">
                <a:latin typeface="+mn-lt"/>
              </a:rPr>
              <a:t>), while Cristiano surpasses Messi at the end of the season and the middle of the season. (Messi </a:t>
            </a:r>
            <a:r>
              <a:rPr lang="en-US" sz="2400" b="1" dirty="0">
                <a:latin typeface="+mn-lt"/>
              </a:rPr>
              <a:t>301 ,</a:t>
            </a:r>
            <a:br>
              <a:rPr lang="en-US" sz="2400" b="1" dirty="0">
                <a:latin typeface="+mn-lt"/>
              </a:rPr>
            </a:br>
            <a:r>
              <a:rPr lang="en-US" sz="2400" b="1" dirty="0">
                <a:latin typeface="+mn-lt"/>
              </a:rPr>
              <a:t>217 - </a:t>
            </a:r>
            <a:r>
              <a:rPr lang="en-US" sz="2400" dirty="0">
                <a:latin typeface="+mn-lt"/>
              </a:rPr>
              <a:t>Ronaldo </a:t>
            </a:r>
            <a:r>
              <a:rPr lang="en-US" sz="2400" b="1" dirty="0">
                <a:latin typeface="+mn-lt"/>
              </a:rPr>
              <a:t>308, 226</a:t>
            </a:r>
            <a:r>
              <a:rPr lang="en-US" sz="2400" dirty="0">
                <a:latin typeface="+mn-lt"/>
              </a:rPr>
              <a:t>)</a:t>
            </a:r>
            <a:endParaRPr lang="ar-SA" sz="2400" dirty="0">
              <a:latin typeface="+mn-lt"/>
            </a:endParaRPr>
          </a:p>
        </p:txBody>
      </p:sp>
      <p:pic>
        <p:nvPicPr>
          <p:cNvPr id="8" name="Content Placeholder 7" descr="A graph of different colored bars&#10;&#10;Description automatically generated with medium confidence">
            <a:extLst>
              <a:ext uri="{FF2B5EF4-FFF2-40B4-BE49-F238E27FC236}">
                <a16:creationId xmlns:a16="http://schemas.microsoft.com/office/drawing/2014/main" id="{A76CCBD9-C693-4EFE-087D-C089EDD89C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19825" y="1155561"/>
            <a:ext cx="8072176" cy="5409322"/>
          </a:xfrm>
        </p:spPr>
      </p:pic>
    </p:spTree>
    <p:extLst>
      <p:ext uri="{BB962C8B-B14F-4D97-AF65-F5344CB8AC3E}">
        <p14:creationId xmlns:p14="http://schemas.microsoft.com/office/powerpoint/2010/main" val="275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263769" y="298660"/>
            <a:ext cx="11013832"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Goal number scored by Cristiano and Messi</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63769" y="1802649"/>
            <a:ext cx="3263202" cy="3252701"/>
          </a:xfrm>
        </p:spPr>
        <p:txBody>
          <a:bodyPr rtlCol="1">
            <a:normAutofit/>
          </a:bodyPr>
          <a:lstStyle/>
          <a:p>
            <a:pPr algn="l" rtl="0"/>
            <a:r>
              <a:rPr lang="en-US" sz="2400" dirty="0">
                <a:latin typeface="+mn-lt"/>
              </a:rPr>
              <a:t>Through this chart, we see that Ronaldo scored the first goal (</a:t>
            </a:r>
            <a:r>
              <a:rPr lang="en-US" sz="2400" b="1" dirty="0">
                <a:latin typeface="+mn-lt"/>
              </a:rPr>
              <a:t>270</a:t>
            </a:r>
            <a:r>
              <a:rPr lang="en-US" sz="2400" dirty="0">
                <a:latin typeface="+mn-lt"/>
              </a:rPr>
              <a:t>) for his team more often than Messi (</a:t>
            </a:r>
            <a:r>
              <a:rPr lang="en-US" sz="2400" b="1" dirty="0">
                <a:latin typeface="+mn-lt"/>
              </a:rPr>
              <a:t>228</a:t>
            </a:r>
            <a:r>
              <a:rPr lang="en-US" sz="2400" dirty="0">
                <a:latin typeface="+mn-lt"/>
              </a:rPr>
              <a:t>) and made the task easier for his team.</a:t>
            </a:r>
          </a:p>
          <a:p>
            <a:pPr marL="45720" indent="0" algn="l" rtl="0">
              <a:buNone/>
            </a:pPr>
            <a:endParaRPr lang="ar-SA" sz="2400" dirty="0">
              <a:latin typeface="+mn-lt"/>
            </a:endParaRP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526972" y="1001582"/>
            <a:ext cx="8658536" cy="5580088"/>
          </a:xfrm>
        </p:spPr>
      </p:pic>
    </p:spTree>
    <p:extLst>
      <p:ext uri="{BB962C8B-B14F-4D97-AF65-F5344CB8AC3E}">
        <p14:creationId xmlns:p14="http://schemas.microsoft.com/office/powerpoint/2010/main" val="362801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1B0A-D95D-04EC-D21D-06C4C64A6CE2}"/>
              </a:ext>
            </a:extLst>
          </p:cNvPr>
          <p:cNvSpPr>
            <a:spLocks noGrp="1"/>
          </p:cNvSpPr>
          <p:nvPr>
            <p:ph type="title"/>
          </p:nvPr>
        </p:nvSpPr>
        <p:spPr>
          <a:xfrm flipH="1">
            <a:off x="533392" y="685799"/>
            <a:ext cx="3125787" cy="1203961"/>
          </a:xfrm>
        </p:spPr>
        <p:txBody>
          <a:bodyPr>
            <a:normAutofit/>
          </a:bodyPr>
          <a:lstStyle/>
          <a:p>
            <a:pPr algn="ctr" rtl="0"/>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Objectives</a:t>
            </a:r>
            <a:endParaRPr lang="ar-EG" sz="3600" b="1"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45B1F023-B01C-5408-9DCA-61A9F89CACE8}"/>
              </a:ext>
            </a:extLst>
          </p:cNvPr>
          <p:cNvSpPr>
            <a:spLocks noGrp="1"/>
          </p:cNvSpPr>
          <p:nvPr>
            <p:ph type="body" sz="half" idx="2"/>
          </p:nvPr>
        </p:nvSpPr>
        <p:spPr>
          <a:xfrm flipH="1">
            <a:off x="533392" y="2733040"/>
            <a:ext cx="3125787" cy="1986281"/>
          </a:xfrm>
        </p:spPr>
        <p:txBody>
          <a:bodyPr>
            <a:normAutofit/>
          </a:bodyPr>
          <a:lstStyle/>
          <a:p>
            <a:pPr algn="l" rtl="0"/>
            <a:r>
              <a:rPr lang="en-US" sz="2400" dirty="0">
                <a:latin typeface="+mn-lt"/>
              </a:rPr>
              <a:t>If you want to Make A Team, would you choose Cristiano or Messi? </a:t>
            </a:r>
            <a:endParaRPr lang="ar-EG" sz="2400" dirty="0">
              <a:latin typeface="+mn-lt"/>
            </a:endParaRPr>
          </a:p>
        </p:txBody>
      </p:sp>
      <p:pic>
        <p:nvPicPr>
          <p:cNvPr id="13" name="Picture Placeholder 12">
            <a:extLst>
              <a:ext uri="{FF2B5EF4-FFF2-40B4-BE49-F238E27FC236}">
                <a16:creationId xmlns:a16="http://schemas.microsoft.com/office/drawing/2014/main" id="{6252C8F4-5CA8-F4B1-8678-D7E13AF8A37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625" r="10625"/>
          <a:stretch>
            <a:fillRect/>
          </a:stretch>
        </p:blipFill>
        <p:spPr>
          <a:xfrm>
            <a:off x="4090416" y="0"/>
            <a:ext cx="8101584" cy="6857999"/>
          </a:xfrm>
        </p:spPr>
      </p:pic>
    </p:spTree>
    <p:extLst>
      <p:ext uri="{BB962C8B-B14F-4D97-AF65-F5344CB8AC3E}">
        <p14:creationId xmlns:p14="http://schemas.microsoft.com/office/powerpoint/2010/main" val="8706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14019" y="261257"/>
            <a:ext cx="11623980" cy="1105319"/>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when Ronaldo and Messi score a goal and their impact on the outcome of the match</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14019" y="2268298"/>
            <a:ext cx="3263202" cy="3396577"/>
          </a:xfrm>
        </p:spPr>
        <p:txBody>
          <a:bodyPr rtlCol="1">
            <a:normAutofit/>
          </a:bodyPr>
          <a:lstStyle/>
          <a:p>
            <a:pPr algn="l" rtl="0"/>
            <a:r>
              <a:rPr lang="en-US" sz="2400" dirty="0">
                <a:latin typeface="+mn-lt"/>
              </a:rPr>
              <a:t>We see from this chart that Messi's percentage (</a:t>
            </a:r>
            <a:r>
              <a:rPr lang="en-US" sz="2400" b="1" dirty="0">
                <a:latin typeface="+mn-lt"/>
              </a:rPr>
              <a:t>86.4%</a:t>
            </a:r>
            <a:r>
              <a:rPr lang="en-US" sz="2400" dirty="0">
                <a:latin typeface="+mn-lt"/>
              </a:rPr>
              <a:t>) is higher than Cristiano’s (</a:t>
            </a:r>
            <a:r>
              <a:rPr lang="en-US" sz="2400" b="1" dirty="0">
                <a:latin typeface="+mn-lt"/>
              </a:rPr>
              <a:t>83.8%</a:t>
            </a:r>
            <a:r>
              <a:rPr lang="en-US" sz="2400" dirty="0">
                <a:latin typeface="+mn-lt"/>
              </a:rPr>
              <a:t>) when Messi and Cristiano score goals, while Ronaldo's percentage (</a:t>
            </a:r>
            <a:r>
              <a:rPr lang="en-US" sz="2400" b="1" dirty="0">
                <a:latin typeface="+mn-lt"/>
              </a:rPr>
              <a:t>6.62%</a:t>
            </a:r>
            <a:r>
              <a:rPr lang="en-US" sz="2400" dirty="0">
                <a:latin typeface="+mn-lt"/>
              </a:rPr>
              <a:t>) is higher than Messi (</a:t>
            </a:r>
            <a:r>
              <a:rPr lang="en-US" sz="2400" b="1" dirty="0">
                <a:latin typeface="+mn-lt"/>
              </a:rPr>
              <a:t>5.08%</a:t>
            </a:r>
            <a:r>
              <a:rPr lang="en-US" sz="2400" dirty="0">
                <a:latin typeface="+mn-lt"/>
              </a:rPr>
              <a:t>)in draws.</a:t>
            </a:r>
          </a:p>
          <a:p>
            <a:pPr marL="45720" indent="0" algn="l" rtl="0">
              <a:buNone/>
            </a:pPr>
            <a:endParaRPr lang="ar-SA" dirty="0"/>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577222" y="1366576"/>
            <a:ext cx="8614778" cy="5200022"/>
          </a:xfrm>
        </p:spPr>
      </p:pic>
    </p:spTree>
    <p:extLst>
      <p:ext uri="{BB962C8B-B14F-4D97-AF65-F5344CB8AC3E}">
        <p14:creationId xmlns:p14="http://schemas.microsoft.com/office/powerpoint/2010/main" val="22236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232478" y="283386"/>
            <a:ext cx="9144000" cy="6983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How to score a goal for each player</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32478" y="1450024"/>
            <a:ext cx="3639377" cy="4439328"/>
          </a:xfrm>
        </p:spPr>
        <p:txBody>
          <a:bodyPr rtlCol="1">
            <a:noAutofit/>
          </a:bodyPr>
          <a:lstStyle/>
          <a:p>
            <a:pPr algn="l" rtl="0"/>
            <a:r>
              <a:rPr lang="en-US" sz="2400" dirty="0">
                <a:latin typeface="+mn-lt"/>
              </a:rPr>
              <a:t>in this plot, we see that Messi is far superior to Cristiano when using his left foot to score goals </a:t>
            </a:r>
            <a:r>
              <a:rPr lang="en-US" sz="2400" b="1" dirty="0">
                <a:latin typeface="+mn-lt"/>
              </a:rPr>
              <a:t>(Messi 436 – Ronaldo 117), </a:t>
            </a:r>
            <a:r>
              <a:rPr lang="en-US" sz="2400" dirty="0">
                <a:latin typeface="+mn-lt"/>
              </a:rPr>
              <a:t>while Cristiano is superior when playing with his right foot, headers, and penalty kicks. </a:t>
            </a:r>
            <a:r>
              <a:rPr lang="en-US" sz="2400" b="1" dirty="0">
                <a:latin typeface="+mn-lt"/>
              </a:rPr>
              <a:t>(Ronaldo 263, 113,132 – Messi 86, 25, 84)</a:t>
            </a:r>
          </a:p>
        </p:txBody>
      </p:sp>
      <p:pic>
        <p:nvPicPr>
          <p:cNvPr id="8" name="Content Placeholder 7" descr="A graph of a number of people&#10;&#10;Description automatically generated with medium confidence">
            <a:extLst>
              <a:ext uri="{FF2B5EF4-FFF2-40B4-BE49-F238E27FC236}">
                <a16:creationId xmlns:a16="http://schemas.microsoft.com/office/drawing/2014/main" id="{079FAFB6-C64A-A25F-F133-5A6949488C0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71855" y="1117702"/>
            <a:ext cx="8320145" cy="5456912"/>
          </a:xfrm>
        </p:spPr>
      </p:pic>
    </p:spTree>
    <p:extLst>
      <p:ext uri="{BB962C8B-B14F-4D97-AF65-F5344CB8AC3E}">
        <p14:creationId xmlns:p14="http://schemas.microsoft.com/office/powerpoint/2010/main" val="209195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309404" y="200968"/>
            <a:ext cx="11573192" cy="1100294"/>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Number of goals Ronaldo and Messi in champions league and LaLiga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09404" y="2457788"/>
            <a:ext cx="3263202" cy="2955778"/>
          </a:xfrm>
        </p:spPr>
        <p:txBody>
          <a:bodyPr rtlCol="1">
            <a:noAutofit/>
          </a:bodyPr>
          <a:lstStyle/>
          <a:p>
            <a:pPr algn="l" rtl="0"/>
            <a:r>
              <a:rPr lang="en-US" sz="2400" dirty="0">
                <a:latin typeface="+mn-lt"/>
              </a:rPr>
              <a:t>We see from the plot that in the Champions League, Cristiano (</a:t>
            </a:r>
            <a:r>
              <a:rPr lang="en-US" sz="2400" b="1" dirty="0">
                <a:latin typeface="+mn-lt"/>
              </a:rPr>
              <a:t>140</a:t>
            </a:r>
            <a:r>
              <a:rPr lang="en-US" sz="2400" dirty="0">
                <a:latin typeface="+mn-lt"/>
              </a:rPr>
              <a:t>) is superior to Messi (</a:t>
            </a:r>
            <a:r>
              <a:rPr lang="en-US" sz="2400" b="1" dirty="0">
                <a:latin typeface="+mn-lt"/>
              </a:rPr>
              <a:t>129</a:t>
            </a:r>
            <a:r>
              <a:rPr lang="en-US" sz="2400" dirty="0">
                <a:latin typeface="+mn-lt"/>
              </a:rPr>
              <a:t>), while Messi (</a:t>
            </a:r>
            <a:r>
              <a:rPr lang="en-US" sz="2400" b="1" dirty="0">
                <a:latin typeface="+mn-lt"/>
              </a:rPr>
              <a:t>474</a:t>
            </a:r>
            <a:r>
              <a:rPr lang="en-US" sz="2400" dirty="0">
                <a:latin typeface="+mn-lt"/>
              </a:rPr>
              <a:t>) is superior to Cristiano (</a:t>
            </a:r>
            <a:r>
              <a:rPr lang="en-US" sz="2400" b="1" dirty="0">
                <a:latin typeface="+mn-lt"/>
              </a:rPr>
              <a:t>311</a:t>
            </a:r>
            <a:r>
              <a:rPr lang="en-US" sz="2400" dirty="0">
                <a:latin typeface="+mn-lt"/>
              </a:rPr>
              <a:t>) in LaLiga.</a:t>
            </a:r>
            <a:endParaRPr lang="ar-SA" sz="2400" dirty="0">
              <a:latin typeface="+mn-lt"/>
            </a:endParaRP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758084" y="1301262"/>
            <a:ext cx="8433916" cy="5268830"/>
          </a:xfrm>
        </p:spPr>
      </p:pic>
    </p:spTree>
    <p:extLst>
      <p:ext uri="{BB962C8B-B14F-4D97-AF65-F5344CB8AC3E}">
        <p14:creationId xmlns:p14="http://schemas.microsoft.com/office/powerpoint/2010/main" val="182320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572749" y="176875"/>
            <a:ext cx="10269421" cy="988734"/>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Number of goals scored by each player in the Champions League</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70183" y="1701353"/>
            <a:ext cx="3263202" cy="4495298"/>
          </a:xfrm>
        </p:spPr>
        <p:txBody>
          <a:bodyPr rtlCol="1">
            <a:normAutofit/>
          </a:bodyPr>
          <a:lstStyle/>
          <a:p>
            <a:pPr algn="l" rtl="0"/>
            <a:r>
              <a:rPr lang="en-US" sz="2400" dirty="0">
                <a:latin typeface="+mn-lt"/>
                <a:cs typeface="Times New Roman" panose="02020603050405020304" pitchFamily="18" charset="0"/>
              </a:rPr>
              <a:t>We see that in the round of 16 and group stage, Messi (</a:t>
            </a:r>
            <a:r>
              <a:rPr lang="en-US" sz="2400" b="1" dirty="0">
                <a:latin typeface="+mn-lt"/>
                <a:cs typeface="Times New Roman" panose="02020603050405020304" pitchFamily="18" charset="0"/>
              </a:rPr>
              <a:t>80-29</a:t>
            </a:r>
            <a:r>
              <a:rPr lang="en-US" sz="2400" dirty="0">
                <a:latin typeface="+mn-lt"/>
                <a:cs typeface="Times New Roman" panose="02020603050405020304" pitchFamily="18" charset="0"/>
              </a:rPr>
              <a:t>) outperforms Cristiano(</a:t>
            </a:r>
            <a:r>
              <a:rPr lang="en-US" sz="2400" b="1" dirty="0">
                <a:latin typeface="+mn-lt"/>
                <a:cs typeface="Times New Roman" panose="02020603050405020304" pitchFamily="18" charset="0"/>
              </a:rPr>
              <a:t>73-25</a:t>
            </a:r>
            <a:r>
              <a:rPr lang="en-US" sz="2400" dirty="0">
                <a:latin typeface="+mn-lt"/>
                <a:cs typeface="Times New Roman" panose="02020603050405020304" pitchFamily="18" charset="0"/>
              </a:rPr>
              <a:t>), while in the important knockout rounds, such as the quarter-finals, semi-finals and finals, </a:t>
            </a:r>
            <a:br>
              <a:rPr lang="en-US" sz="2400" dirty="0">
                <a:latin typeface="+mn-lt"/>
                <a:cs typeface="Times New Roman" panose="02020603050405020304" pitchFamily="18" charset="0"/>
              </a:rPr>
            </a:br>
            <a:r>
              <a:rPr lang="en-US" sz="2400" dirty="0">
                <a:latin typeface="+mn-lt"/>
                <a:cs typeface="Times New Roman" panose="02020603050405020304" pitchFamily="18" charset="0"/>
              </a:rPr>
              <a:t>Cristiano (</a:t>
            </a:r>
            <a:r>
              <a:rPr lang="en-US" sz="2400" b="1" dirty="0">
                <a:latin typeface="+mn-lt"/>
                <a:cs typeface="Times New Roman" panose="02020603050405020304" pitchFamily="18" charset="0"/>
              </a:rPr>
              <a:t>25-13-4</a:t>
            </a:r>
            <a:r>
              <a:rPr lang="en-US" sz="2400" dirty="0">
                <a:latin typeface="+mn-lt"/>
                <a:cs typeface="Times New Roman" panose="02020603050405020304" pitchFamily="18" charset="0"/>
              </a:rPr>
              <a:t>) outperforms Messi </a:t>
            </a:r>
            <a:br>
              <a:rPr lang="en-US" sz="2400" dirty="0">
                <a:latin typeface="+mn-lt"/>
                <a:cs typeface="Times New Roman" panose="02020603050405020304" pitchFamily="18" charset="0"/>
              </a:rPr>
            </a:br>
            <a:r>
              <a:rPr lang="en-US" sz="2400" dirty="0">
                <a:latin typeface="+mn-lt"/>
                <a:cs typeface="Times New Roman" panose="02020603050405020304" pitchFamily="18" charset="0"/>
              </a:rPr>
              <a:t>(</a:t>
            </a:r>
            <a:r>
              <a:rPr lang="en-US" sz="2400" b="1" dirty="0">
                <a:latin typeface="+mn-lt"/>
                <a:cs typeface="Times New Roman" panose="02020603050405020304" pitchFamily="18" charset="0"/>
              </a:rPr>
              <a:t>12-6-2</a:t>
            </a:r>
            <a:r>
              <a:rPr lang="en-US" sz="2400" dirty="0">
                <a:latin typeface="+mn-lt"/>
                <a:cs typeface="Times New Roman" panose="02020603050405020304" pitchFamily="18" charset="0"/>
              </a:rPr>
              <a:t>) and has an important presence.</a:t>
            </a: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633385" y="1326382"/>
            <a:ext cx="8558615" cy="5245240"/>
          </a:xfrm>
        </p:spPr>
      </p:pic>
    </p:spTree>
    <p:extLst>
      <p:ext uri="{BB962C8B-B14F-4D97-AF65-F5344CB8AC3E}">
        <p14:creationId xmlns:p14="http://schemas.microsoft.com/office/powerpoint/2010/main" val="140345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572753" y="172721"/>
            <a:ext cx="11053187" cy="1133560"/>
          </a:xfrm>
        </p:spPr>
        <p:txBody>
          <a:bodyPr rtlCol="1">
            <a:normAutofit/>
          </a:bodyPr>
          <a:lstStyle/>
          <a:p>
            <a:pPr algn="l" rtl="0"/>
            <a:r>
              <a:rPr lang="en-US" sz="3200" b="1" dirty="0">
                <a:latin typeface="Times New Roman" panose="02020603050405020304" pitchFamily="18" charset="0"/>
                <a:cs typeface="Times New Roman" panose="02020603050405020304" pitchFamily="18" charset="0"/>
              </a:rPr>
              <a:t>Statistics of Ronaldo in Real Madrid and Messi in Barcelona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133141" y="2389551"/>
            <a:ext cx="3896247" cy="3098800"/>
          </a:xfrm>
        </p:spPr>
        <p:txBody>
          <a:bodyPr rtlCol="1">
            <a:noAutofit/>
          </a:bodyPr>
          <a:lstStyle/>
          <a:p>
            <a:pPr algn="l" rtl="0"/>
            <a:r>
              <a:rPr lang="en-US" sz="2400" dirty="0">
                <a:latin typeface="+mn-lt"/>
              </a:rPr>
              <a:t>We see through this plot  that the number of Ronaldo’s (</a:t>
            </a:r>
            <a:r>
              <a:rPr lang="en-US" sz="2400" b="1" dirty="0">
                <a:latin typeface="+mn-lt"/>
              </a:rPr>
              <a:t>450</a:t>
            </a:r>
            <a:r>
              <a:rPr lang="en-US" sz="2400" dirty="0">
                <a:latin typeface="+mn-lt"/>
              </a:rPr>
              <a:t>) goals with Real Madrid and the number of Messi’s (</a:t>
            </a:r>
            <a:r>
              <a:rPr lang="en-US" sz="2400" b="1" dirty="0">
                <a:latin typeface="+mn-lt"/>
              </a:rPr>
              <a:t>470</a:t>
            </a:r>
            <a:r>
              <a:rPr lang="en-US" sz="2400" dirty="0">
                <a:latin typeface="+mn-lt"/>
              </a:rPr>
              <a:t>) goals with Barcelona, ​​and we see that Messi is superior to Cristiano.</a:t>
            </a:r>
          </a:p>
          <a:p>
            <a:pPr marL="45720" indent="0" algn="l" rtl="0">
              <a:buNone/>
            </a:pPr>
            <a:endParaRPr lang="ar-SA" sz="2800" dirty="0"/>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029388" y="1306280"/>
            <a:ext cx="8162611" cy="5265341"/>
          </a:xfrm>
        </p:spPr>
      </p:pic>
    </p:spTree>
    <p:extLst>
      <p:ext uri="{BB962C8B-B14F-4D97-AF65-F5344CB8AC3E}">
        <p14:creationId xmlns:p14="http://schemas.microsoft.com/office/powerpoint/2010/main" val="30832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74785" y="278611"/>
            <a:ext cx="9844872" cy="1030696"/>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Ronaldo goals In Real Madrid and Messi in Barcelona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33624" y="2553122"/>
            <a:ext cx="3263202" cy="1751756"/>
          </a:xfrm>
        </p:spPr>
        <p:txBody>
          <a:bodyPr rtlCol="1">
            <a:normAutofit/>
          </a:bodyPr>
          <a:lstStyle/>
          <a:p>
            <a:pPr algn="l" rtl="0"/>
            <a:r>
              <a:rPr lang="en-US" sz="2400" dirty="0">
                <a:latin typeface="+mn-lt"/>
                <a:cs typeface="Times New Roman" panose="02020603050405020304" pitchFamily="18" charset="0"/>
              </a:rPr>
              <a:t>We see from this chart that Messi (</a:t>
            </a:r>
            <a:r>
              <a:rPr lang="en-US" sz="2400" b="1" dirty="0">
                <a:latin typeface="+mn-lt"/>
                <a:cs typeface="Times New Roman" panose="02020603050405020304" pitchFamily="18" charset="0"/>
              </a:rPr>
              <a:t>51.1%</a:t>
            </a:r>
            <a:r>
              <a:rPr lang="en-US" sz="2400" dirty="0">
                <a:latin typeface="+mn-lt"/>
                <a:cs typeface="Times New Roman" panose="02020603050405020304" pitchFamily="18" charset="0"/>
              </a:rPr>
              <a:t>) has the highest goal scoring rate than Cristiano(</a:t>
            </a:r>
            <a:r>
              <a:rPr lang="en-US" sz="2400" b="1" dirty="0">
                <a:latin typeface="+mn-lt"/>
                <a:cs typeface="Times New Roman" panose="02020603050405020304" pitchFamily="18" charset="0"/>
              </a:rPr>
              <a:t>48.9%</a:t>
            </a:r>
            <a:r>
              <a:rPr lang="en-US" sz="2400" dirty="0">
                <a:latin typeface="+mn-lt"/>
                <a:cs typeface="Times New Roman" panose="02020603050405020304" pitchFamily="18" charset="0"/>
              </a:rPr>
              <a:t>).</a:t>
            </a:r>
          </a:p>
          <a:p>
            <a:pPr marL="45720" indent="0" algn="l" rtl="0">
              <a:buNone/>
            </a:pPr>
            <a:endParaRPr lang="ar-SA" sz="2800" dirty="0">
              <a:latin typeface="+mn-lt"/>
              <a:cs typeface="Times New Roman" panose="02020603050405020304" pitchFamily="18" charset="0"/>
            </a:endParaRP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496826" y="1309307"/>
            <a:ext cx="8695174" cy="5270082"/>
          </a:xfrm>
        </p:spPr>
      </p:pic>
    </p:spTree>
    <p:extLst>
      <p:ext uri="{BB962C8B-B14F-4D97-AF65-F5344CB8AC3E}">
        <p14:creationId xmlns:p14="http://schemas.microsoft.com/office/powerpoint/2010/main" val="39496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74785" y="278611"/>
            <a:ext cx="9844872" cy="1030696"/>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Statistics of Ronaldo goals In Real Madrid and Messi in Barcelona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233624" y="1713613"/>
            <a:ext cx="3263202" cy="4461469"/>
          </a:xfrm>
        </p:spPr>
        <p:txBody>
          <a:bodyPr rtlCol="1">
            <a:noAutofit/>
          </a:bodyPr>
          <a:lstStyle/>
          <a:p>
            <a:pPr algn="l" rtl="0"/>
            <a:r>
              <a:rPr lang="en-US" sz="2400" dirty="0">
                <a:latin typeface="+mn-lt"/>
                <a:cs typeface="Times New Roman" panose="02020603050405020304" pitchFamily="18" charset="0"/>
              </a:rPr>
              <a:t>We see from this plot that Barcelona's win percentage when Messi (</a:t>
            </a:r>
            <a:r>
              <a:rPr lang="en-US" sz="2400" b="1" dirty="0">
                <a:latin typeface="+mn-lt"/>
                <a:cs typeface="Times New Roman" panose="02020603050405020304" pitchFamily="18" charset="0"/>
              </a:rPr>
              <a:t>87%</a:t>
            </a:r>
            <a:r>
              <a:rPr lang="en-US" sz="2400" dirty="0">
                <a:latin typeface="+mn-lt"/>
                <a:cs typeface="Times New Roman" panose="02020603050405020304" pitchFamily="18" charset="0"/>
              </a:rPr>
              <a:t>) scores is greater than Real Madrid's win percentage when Ronaldo (</a:t>
            </a:r>
            <a:r>
              <a:rPr lang="en-US" sz="2400" b="1" dirty="0">
                <a:latin typeface="+mn-lt"/>
                <a:cs typeface="Times New Roman" panose="02020603050405020304" pitchFamily="18" charset="0"/>
              </a:rPr>
              <a:t>83.6%</a:t>
            </a:r>
            <a:r>
              <a:rPr lang="en-US" sz="2400" dirty="0">
                <a:latin typeface="+mn-lt"/>
                <a:cs typeface="Times New Roman" panose="02020603050405020304" pitchFamily="18" charset="0"/>
              </a:rPr>
              <a:t>) scores, while the draw percentage is in Ronaldo’s (</a:t>
            </a:r>
            <a:r>
              <a:rPr lang="en-US" sz="2400" b="1" dirty="0">
                <a:latin typeface="+mn-lt"/>
                <a:cs typeface="Times New Roman" panose="02020603050405020304" pitchFamily="18" charset="0"/>
              </a:rPr>
              <a:t>9.12%</a:t>
            </a:r>
            <a:r>
              <a:rPr lang="en-US" sz="2400" dirty="0">
                <a:latin typeface="+mn-lt"/>
                <a:cs typeface="Times New Roman" panose="02020603050405020304" pitchFamily="18" charset="0"/>
              </a:rPr>
              <a:t>) favor over Messi’s(</a:t>
            </a:r>
            <a:r>
              <a:rPr lang="en-US" sz="2400" b="1" dirty="0">
                <a:latin typeface="+mn-lt"/>
                <a:cs typeface="Times New Roman" panose="02020603050405020304" pitchFamily="18" charset="0"/>
              </a:rPr>
              <a:t>8.37%</a:t>
            </a:r>
            <a:r>
              <a:rPr lang="en-US" sz="2400" dirty="0">
                <a:latin typeface="+mn-lt"/>
                <a:cs typeface="Times New Roman" panose="02020603050405020304" pitchFamily="18" charset="0"/>
              </a:rPr>
              <a:t>).</a:t>
            </a:r>
            <a:endParaRPr lang="ar-SA" sz="2400" dirty="0">
              <a:latin typeface="+mn-lt"/>
              <a:cs typeface="Times New Roman" panose="02020603050405020304" pitchFamily="18" charset="0"/>
            </a:endParaRP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496826" y="1309307"/>
            <a:ext cx="8695174" cy="5270082"/>
          </a:xfrm>
        </p:spPr>
      </p:pic>
    </p:spTree>
    <p:extLst>
      <p:ext uri="{BB962C8B-B14F-4D97-AF65-F5344CB8AC3E}">
        <p14:creationId xmlns:p14="http://schemas.microsoft.com/office/powerpoint/2010/main" val="75559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494882" y="287909"/>
            <a:ext cx="11351678" cy="1439291"/>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numbers of Ronaldo's goals with Real Madrid and Messi for Barcelona in the Champions League and LaLiga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494882" y="2762322"/>
            <a:ext cx="3263202" cy="2772645"/>
          </a:xfrm>
        </p:spPr>
        <p:txBody>
          <a:bodyPr rtlCol="1">
            <a:noAutofit/>
          </a:bodyPr>
          <a:lstStyle/>
          <a:p>
            <a:pPr algn="l" rtl="0"/>
            <a:r>
              <a:rPr lang="en-US" sz="2400" dirty="0">
                <a:latin typeface="+mn-lt"/>
              </a:rPr>
              <a:t>We see from the plot that in the Champions League, Cristiano (</a:t>
            </a:r>
            <a:r>
              <a:rPr lang="en-US" sz="2400" b="1" dirty="0">
                <a:latin typeface="+mn-lt"/>
              </a:rPr>
              <a:t>105</a:t>
            </a:r>
            <a:r>
              <a:rPr lang="en-US" sz="2400" dirty="0">
                <a:latin typeface="+mn-lt"/>
              </a:rPr>
              <a:t>) is superior to Messi (</a:t>
            </a:r>
            <a:r>
              <a:rPr lang="en-US" sz="2400" b="1" dirty="0">
                <a:latin typeface="+mn-lt"/>
              </a:rPr>
              <a:t>83</a:t>
            </a:r>
            <a:r>
              <a:rPr lang="en-US" sz="2400" dirty="0">
                <a:latin typeface="+mn-lt"/>
              </a:rPr>
              <a:t>), while Messi (</a:t>
            </a:r>
            <a:r>
              <a:rPr lang="en-US" sz="2400" b="1" dirty="0">
                <a:latin typeface="+mn-lt"/>
              </a:rPr>
              <a:t>329</a:t>
            </a:r>
            <a:r>
              <a:rPr lang="en-US" sz="2400" dirty="0">
                <a:latin typeface="+mn-lt"/>
              </a:rPr>
              <a:t>) is superior to Cristiano (</a:t>
            </a:r>
            <a:r>
              <a:rPr lang="en-US" sz="2400" b="1" dirty="0">
                <a:latin typeface="+mn-lt"/>
              </a:rPr>
              <a:t>311</a:t>
            </a:r>
            <a:r>
              <a:rPr lang="en-US" sz="2400" dirty="0">
                <a:latin typeface="+mn-lt"/>
              </a:rPr>
              <a:t>) in LaLiga.</a:t>
            </a:r>
            <a:endParaRPr lang="ar-SA" sz="2400" dirty="0">
              <a:latin typeface="+mn-lt"/>
            </a:endParaRP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758084" y="1727200"/>
            <a:ext cx="8433916" cy="4842891"/>
          </a:xfrm>
        </p:spPr>
      </p:pic>
    </p:spTree>
    <p:extLst>
      <p:ext uri="{BB962C8B-B14F-4D97-AF65-F5344CB8AC3E}">
        <p14:creationId xmlns:p14="http://schemas.microsoft.com/office/powerpoint/2010/main" val="42580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286373" y="11173"/>
            <a:ext cx="11619251" cy="1510960"/>
          </a:xfrm>
        </p:spPr>
        <p:txBody>
          <a:bodyPr rtlCol="1">
            <a:noAutofit/>
          </a:bodyPr>
          <a:lstStyle/>
          <a:p>
            <a:pPr algn="l" rtl="0"/>
            <a:r>
              <a:rPr lang="en-US" sz="3200" b="1" dirty="0">
                <a:latin typeface="Times New Roman" panose="02020603050405020304" pitchFamily="18" charset="0"/>
                <a:cs typeface="Times New Roman" panose="02020603050405020304" pitchFamily="18" charset="0"/>
              </a:rPr>
              <a:t>Number of goals scored by each player in the Champions League when Ronaldo in real Madrid and Messi in Barcelona</a:t>
            </a:r>
            <a:endParaRPr lang="ar-SA" sz="32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sz="half" idx="1"/>
          </p:nvPr>
        </p:nvSpPr>
        <p:spPr>
          <a:xfrm flipH="1">
            <a:off x="370183" y="1530427"/>
            <a:ext cx="3263202" cy="4748454"/>
          </a:xfrm>
        </p:spPr>
        <p:txBody>
          <a:bodyPr rtlCol="1">
            <a:normAutofit/>
          </a:bodyPr>
          <a:lstStyle/>
          <a:p>
            <a:pPr algn="l" rtl="0"/>
            <a:r>
              <a:rPr lang="en-US" sz="2400" dirty="0">
                <a:latin typeface="+mn-lt"/>
              </a:rPr>
              <a:t>We see that in the round of 16 stage, Messi (</a:t>
            </a:r>
            <a:r>
              <a:rPr lang="en-US" sz="2400" b="1" dirty="0">
                <a:latin typeface="+mn-lt"/>
              </a:rPr>
              <a:t>21</a:t>
            </a:r>
            <a:r>
              <a:rPr lang="en-US" sz="2400" dirty="0">
                <a:latin typeface="+mn-lt"/>
              </a:rPr>
              <a:t>) outperforms Cristiano(</a:t>
            </a:r>
            <a:r>
              <a:rPr lang="en-US" sz="2400" b="1" dirty="0">
                <a:latin typeface="+mn-lt"/>
              </a:rPr>
              <a:t>18</a:t>
            </a:r>
            <a:r>
              <a:rPr lang="en-US" sz="2400" dirty="0">
                <a:latin typeface="+mn-lt"/>
              </a:rPr>
              <a:t>), while in the important knockout rounds, such as the group stage and  quarter-finals, semi-finals and finals, </a:t>
            </a:r>
            <a:br>
              <a:rPr lang="en-US" sz="2400" dirty="0">
                <a:latin typeface="+mn-lt"/>
              </a:rPr>
            </a:br>
            <a:r>
              <a:rPr lang="en-US" sz="2400" dirty="0">
                <a:latin typeface="+mn-lt"/>
              </a:rPr>
              <a:t>Cristiano (</a:t>
            </a:r>
            <a:r>
              <a:rPr lang="en-US" sz="2400" b="1" dirty="0">
                <a:latin typeface="+mn-lt"/>
              </a:rPr>
              <a:t>55-19-10-3</a:t>
            </a:r>
            <a:r>
              <a:rPr lang="en-US" sz="2400" dirty="0">
                <a:latin typeface="+mn-lt"/>
              </a:rPr>
              <a:t>) outperforms Messi </a:t>
            </a:r>
            <a:br>
              <a:rPr lang="en-US" sz="2400" dirty="0">
                <a:latin typeface="+mn-lt"/>
              </a:rPr>
            </a:br>
            <a:r>
              <a:rPr lang="en-US" sz="2400" dirty="0">
                <a:latin typeface="+mn-lt"/>
              </a:rPr>
              <a:t>(</a:t>
            </a:r>
            <a:r>
              <a:rPr lang="en-US" sz="2400" b="1" dirty="0">
                <a:latin typeface="+mn-lt"/>
              </a:rPr>
              <a:t>49-8-4-1</a:t>
            </a:r>
            <a:r>
              <a:rPr lang="en-US" sz="2400" dirty="0">
                <a:latin typeface="+mn-lt"/>
              </a:rPr>
              <a:t>) and has an important presence.</a:t>
            </a:r>
          </a:p>
        </p:txBody>
      </p:sp>
      <p:pic>
        <p:nvPicPr>
          <p:cNvPr id="5" name="Content Placeholder 4">
            <a:extLst>
              <a:ext uri="{FF2B5EF4-FFF2-40B4-BE49-F238E27FC236}">
                <a16:creationId xmlns:a16="http://schemas.microsoft.com/office/drawing/2014/main" id="{9273F6EA-48B9-0F6D-F50D-998D2A7CFE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633385" y="1530427"/>
            <a:ext cx="8558615" cy="5041195"/>
          </a:xfrm>
        </p:spPr>
      </p:pic>
    </p:spTree>
    <p:extLst>
      <p:ext uri="{BB962C8B-B14F-4D97-AF65-F5344CB8AC3E}">
        <p14:creationId xmlns:p14="http://schemas.microsoft.com/office/powerpoint/2010/main" val="19749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collage of a person in a football uniform&#10;&#10;Description automatically generated">
            <a:extLst>
              <a:ext uri="{FF2B5EF4-FFF2-40B4-BE49-F238E27FC236}">
                <a16:creationId xmlns:a16="http://schemas.microsoft.com/office/drawing/2014/main" id="{2F940543-E75D-629A-C07E-3BC18EF44BD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12" b="2612"/>
          <a:stretch>
            <a:fillRect/>
          </a:stretch>
        </p:blipFill>
        <p:spPr>
          <a:xfrm>
            <a:off x="4090988" y="0"/>
            <a:ext cx="8101012" cy="6858000"/>
          </a:xfrm>
        </p:spPr>
      </p:pic>
      <p:sp>
        <p:nvSpPr>
          <p:cNvPr id="18" name="Title 1">
            <a:extLst>
              <a:ext uri="{FF2B5EF4-FFF2-40B4-BE49-F238E27FC236}">
                <a16:creationId xmlns:a16="http://schemas.microsoft.com/office/drawing/2014/main" id="{80D6DF4B-95E3-F36A-4C66-BA32D642A581}"/>
              </a:ext>
            </a:extLst>
          </p:cNvPr>
          <p:cNvSpPr>
            <a:spLocks noGrp="1"/>
          </p:cNvSpPr>
          <p:nvPr>
            <p:ph type="title"/>
          </p:nvPr>
        </p:nvSpPr>
        <p:spPr>
          <a:xfrm flipH="1">
            <a:off x="0" y="1768510"/>
            <a:ext cx="4090988" cy="2893925"/>
          </a:xfrm>
        </p:spPr>
        <p:txBody>
          <a:bodyPr anchor="ctr">
            <a:normAutofit/>
          </a:bodyPr>
          <a:lstStyle/>
          <a:p>
            <a:pPr algn="ctr" rtl="0"/>
            <a:r>
              <a:rPr lang="en-US" sz="6000" b="1" dirty="0">
                <a:latin typeface="+mn-lt"/>
              </a:rPr>
              <a:t>Any Question</a:t>
            </a:r>
            <a:r>
              <a:rPr lang="en-US" sz="5400" b="1" dirty="0">
                <a:latin typeface="+mn-lt"/>
              </a:rPr>
              <a:t>?</a:t>
            </a:r>
            <a:endParaRPr lang="ar-EG" sz="5400" b="1" dirty="0">
              <a:latin typeface="+mn-lt"/>
            </a:endParaRPr>
          </a:p>
        </p:txBody>
      </p:sp>
    </p:spTree>
    <p:extLst>
      <p:ext uri="{BB962C8B-B14F-4D97-AF65-F5344CB8AC3E}">
        <p14:creationId xmlns:p14="http://schemas.microsoft.com/office/powerpoint/2010/main" val="116904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1393371" y="727166"/>
            <a:ext cx="9144000" cy="861060"/>
          </a:xfrm>
        </p:spPr>
        <p:txBody>
          <a:bodyPr rtlCol="1">
            <a:normAutofit/>
          </a:bodyPr>
          <a:lstStyle/>
          <a:p>
            <a:pPr algn="l" rtl="0"/>
            <a:r>
              <a:rPr lang="en-US" sz="4800" b="1" dirty="0">
                <a:latin typeface="Times New Roman" panose="02020603050405020304" pitchFamily="18" charset="0"/>
                <a:cs typeface="Times New Roman" panose="02020603050405020304" pitchFamily="18" charset="0"/>
              </a:rPr>
              <a:t>Ronaldo</a:t>
            </a:r>
            <a:endParaRPr lang="ar-SA" sz="48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idx="1"/>
          </p:nvPr>
        </p:nvSpPr>
        <p:spPr>
          <a:xfrm flipH="1">
            <a:off x="1393371" y="1710146"/>
            <a:ext cx="9144000" cy="3834674"/>
          </a:xfrm>
        </p:spPr>
        <p:txBody>
          <a:bodyPr rtlCol="1">
            <a:noAutofit/>
          </a:bodyPr>
          <a:lstStyle/>
          <a:p>
            <a:pPr algn="l" rtl="0">
              <a:buFontTx/>
              <a:buChar char="-"/>
            </a:pPr>
            <a:r>
              <a:rPr lang="en-US" sz="2800" b="1" u="sng" dirty="0">
                <a:latin typeface="+mn-lt"/>
              </a:rPr>
              <a:t>Ronaldo</a:t>
            </a:r>
            <a:r>
              <a:rPr lang="en-US" sz="2800" dirty="0">
                <a:latin typeface="+mn-lt"/>
              </a:rPr>
              <a:t> : (</a:t>
            </a:r>
            <a:r>
              <a:rPr lang="en-US" sz="2800" dirty="0">
                <a:effectLst/>
                <a:latin typeface="+mn-lt"/>
                <a:ea typeface="Aptos" panose="020B0004020202020204" pitchFamily="34" charset="0"/>
              </a:rPr>
              <a:t>Cristiano Ronaldo dos Santos Aveiro) is a Portuguese footballer </a:t>
            </a:r>
          </a:p>
          <a:p>
            <a:pPr algn="l" rtl="0">
              <a:buFontTx/>
              <a:buChar char="-"/>
            </a:pPr>
            <a:r>
              <a:rPr lang="en-US" sz="2800" dirty="0">
                <a:latin typeface="+mn-lt"/>
              </a:rPr>
              <a:t>He was born in 1985 (39 years old). He played for many clubs, such as Manchester United, Juventus, Real Madrid, Sporting of Portugal, and Al-</a:t>
            </a:r>
            <a:r>
              <a:rPr lang="en-US" sz="2800" dirty="0" err="1">
                <a:latin typeface="+mn-lt"/>
              </a:rPr>
              <a:t>Nassr</a:t>
            </a:r>
            <a:r>
              <a:rPr lang="en-US" sz="2800" dirty="0">
                <a:latin typeface="+mn-lt"/>
              </a:rPr>
              <a:t> of Saudi Arabia.</a:t>
            </a:r>
          </a:p>
          <a:p>
            <a:pPr algn="l" rtl="0">
              <a:buFontTx/>
              <a:buChar char="-"/>
            </a:pPr>
            <a:r>
              <a:rPr lang="en-US" sz="2800" dirty="0">
                <a:latin typeface="+mn-lt"/>
              </a:rPr>
              <a:t>He won 5 </a:t>
            </a:r>
            <a:r>
              <a:rPr lang="en-US" sz="2800" i="0" dirty="0">
                <a:effectLst/>
                <a:highlight>
                  <a:srgbClr val="FFFFFF"/>
                </a:highlight>
                <a:latin typeface="+mn-lt"/>
              </a:rPr>
              <a:t>Ballon d’Or (</a:t>
            </a:r>
            <a:r>
              <a:rPr lang="en-US" sz="2800" dirty="0">
                <a:latin typeface="+mn-lt"/>
              </a:rPr>
              <a:t>golden balls), 5 Champions League and 0 world cup</a:t>
            </a:r>
          </a:p>
          <a:p>
            <a:pPr algn="l" rtl="0">
              <a:buFontTx/>
              <a:buChar char="-"/>
            </a:pPr>
            <a:r>
              <a:rPr lang="en-US" sz="2800" dirty="0">
                <a:latin typeface="+mn-lt"/>
              </a:rPr>
              <a:t>He plays in CF, LW , RW , SS</a:t>
            </a:r>
            <a:endParaRPr lang="ar-SA" sz="2800" dirty="0">
              <a:latin typeface="+mn-lt"/>
            </a:endParaRPr>
          </a:p>
        </p:txBody>
      </p:sp>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العنوان 4"/>
          <p:cNvSpPr>
            <a:spLocks noGrp="1"/>
          </p:cNvSpPr>
          <p:nvPr>
            <p:ph type="title"/>
          </p:nvPr>
        </p:nvSpPr>
        <p:spPr>
          <a:xfrm flipH="1">
            <a:off x="-2" y="291402"/>
            <a:ext cx="4009293" cy="4672483"/>
          </a:xfrm>
        </p:spPr>
        <p:txBody>
          <a:bodyPr rtlCol="1">
            <a:normAutofit/>
          </a:bodyPr>
          <a:lstStyle/>
          <a:p>
            <a:pPr algn="ctr" rtl="0"/>
            <a:r>
              <a:rPr lang="en-US" sz="9600" b="1" dirty="0">
                <a:latin typeface="+mn-lt"/>
              </a:rPr>
              <a:t>Thank You</a:t>
            </a:r>
            <a:endParaRPr lang="ar-SA" sz="9600" b="1" dirty="0">
              <a:latin typeface="+mn-lt"/>
            </a:endParaRPr>
          </a:p>
        </p:txBody>
      </p:sp>
      <p:pic>
        <p:nvPicPr>
          <p:cNvPr id="8" name="Picture Placeholder 7" descr="A person in a sports uniform&#10;&#10;Description automatically generated">
            <a:extLst>
              <a:ext uri="{FF2B5EF4-FFF2-40B4-BE49-F238E27FC236}">
                <a16:creationId xmlns:a16="http://schemas.microsoft.com/office/drawing/2014/main" id="{0BFAD9A9-16C7-8CB3-0921-8FDC2612697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625" r="10625"/>
          <a:stretch>
            <a:fillRect/>
          </a:stretch>
        </p:blipFill>
        <p:spPr>
          <a:xfrm>
            <a:off x="4090988" y="0"/>
            <a:ext cx="8101012" cy="6858000"/>
          </a:xfrm>
          <a:solidFill>
            <a:schemeClr val="accent2"/>
          </a:solidFill>
        </p:spPr>
      </p:pic>
    </p:spTree>
    <p:extLst>
      <p:ext uri="{BB962C8B-B14F-4D97-AF65-F5344CB8AC3E}">
        <p14:creationId xmlns:p14="http://schemas.microsoft.com/office/powerpoint/2010/main" val="256616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erial view of a football field&#10;&#10;Description automatically generated">
            <a:extLst>
              <a:ext uri="{FF2B5EF4-FFF2-40B4-BE49-F238E27FC236}">
                <a16:creationId xmlns:a16="http://schemas.microsoft.com/office/drawing/2014/main" id="{B5EE826B-9B0D-0825-DCDE-E085CD61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2" y="331597"/>
            <a:ext cx="11505363" cy="6179736"/>
          </a:xfrm>
          <a:prstGeom prst="rect">
            <a:avLst/>
          </a:prstGeom>
        </p:spPr>
      </p:pic>
      <p:cxnSp>
        <p:nvCxnSpPr>
          <p:cNvPr id="10" name="Straight Arrow Connector 9">
            <a:extLst>
              <a:ext uri="{FF2B5EF4-FFF2-40B4-BE49-F238E27FC236}">
                <a16:creationId xmlns:a16="http://schemas.microsoft.com/office/drawing/2014/main" id="{B251A431-1915-8E77-E64B-CB8EE7652737}"/>
              </a:ext>
            </a:extLst>
          </p:cNvPr>
          <p:cNvCxnSpPr>
            <a:cxnSpLocks/>
          </p:cNvCxnSpPr>
          <p:nvPr/>
        </p:nvCxnSpPr>
        <p:spPr>
          <a:xfrm>
            <a:off x="9887578" y="2471895"/>
            <a:ext cx="0" cy="699364"/>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A636128-A15B-623F-44CB-F436506F3F12}"/>
              </a:ext>
            </a:extLst>
          </p:cNvPr>
          <p:cNvCxnSpPr>
            <a:cxnSpLocks/>
          </p:cNvCxnSpPr>
          <p:nvPr/>
        </p:nvCxnSpPr>
        <p:spPr>
          <a:xfrm flipH="1">
            <a:off x="8370277" y="1527349"/>
            <a:ext cx="733530" cy="0"/>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DC45B76-C314-A44C-ED07-D34D4136CBFC}"/>
              </a:ext>
            </a:extLst>
          </p:cNvPr>
          <p:cNvCxnSpPr>
            <a:cxnSpLocks/>
          </p:cNvCxnSpPr>
          <p:nvPr/>
        </p:nvCxnSpPr>
        <p:spPr>
          <a:xfrm flipH="1">
            <a:off x="8370277" y="5469653"/>
            <a:ext cx="803868" cy="0"/>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44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1524000" y="840740"/>
            <a:ext cx="9144000" cy="789940"/>
          </a:xfrm>
        </p:spPr>
        <p:txBody>
          <a:bodyPr rtlCol="1">
            <a:normAutofit/>
          </a:bodyPr>
          <a:lstStyle/>
          <a:p>
            <a:pPr algn="l" rtl="0"/>
            <a:r>
              <a:rPr lang="en-US" sz="4800" b="1" dirty="0">
                <a:latin typeface="Times New Roman" panose="02020603050405020304" pitchFamily="18" charset="0"/>
                <a:cs typeface="Times New Roman" panose="02020603050405020304" pitchFamily="18" charset="0"/>
              </a:rPr>
              <a:t>Messi</a:t>
            </a:r>
            <a:endParaRPr lang="ar-SA" sz="4800" b="1" dirty="0">
              <a:latin typeface="Times New Roman" panose="02020603050405020304" pitchFamily="18" charset="0"/>
              <a:cs typeface="Times New Roman" panose="02020603050405020304" pitchFamily="18" charset="0"/>
            </a:endParaRPr>
          </a:p>
        </p:txBody>
      </p:sp>
      <p:sp>
        <p:nvSpPr>
          <p:cNvPr id="3" name="عنصر نائب للمحتوى 2"/>
          <p:cNvSpPr>
            <a:spLocks noGrp="1"/>
          </p:cNvSpPr>
          <p:nvPr>
            <p:ph idx="1"/>
          </p:nvPr>
        </p:nvSpPr>
        <p:spPr>
          <a:xfrm flipH="1">
            <a:off x="1524000" y="1910080"/>
            <a:ext cx="9144000" cy="3741420"/>
          </a:xfrm>
        </p:spPr>
        <p:txBody>
          <a:bodyPr rtlCol="1">
            <a:normAutofit/>
          </a:bodyPr>
          <a:lstStyle/>
          <a:p>
            <a:pPr algn="l" rtl="0">
              <a:buFontTx/>
              <a:buChar char="-"/>
            </a:pPr>
            <a:r>
              <a:rPr lang="en-US" sz="2800" b="1" dirty="0">
                <a:latin typeface="+mn-lt"/>
              </a:rPr>
              <a:t>Messi</a:t>
            </a:r>
            <a:r>
              <a:rPr lang="en-US" sz="2800" dirty="0">
                <a:latin typeface="+mn-lt"/>
              </a:rPr>
              <a:t> : (</a:t>
            </a:r>
            <a:r>
              <a:rPr lang="en-US" sz="2800" dirty="0">
                <a:effectLst/>
                <a:latin typeface="+mn-lt"/>
                <a:ea typeface="Aptos" panose="020B0004020202020204" pitchFamily="34" charset="0"/>
              </a:rPr>
              <a:t>of Lionel Andrés Messi ) is a Argentine footballer </a:t>
            </a:r>
          </a:p>
          <a:p>
            <a:pPr algn="l" rtl="0">
              <a:buFontTx/>
              <a:buChar char="-"/>
            </a:pPr>
            <a:r>
              <a:rPr lang="en-US" sz="2800" dirty="0">
                <a:latin typeface="+mn-lt"/>
              </a:rPr>
              <a:t>He was born in 1987 (36 years old). He played for many clubs, such as Barcelona, ​​Paris Saint-Germain and Inter Miami.</a:t>
            </a:r>
          </a:p>
          <a:p>
            <a:pPr algn="l" rtl="0">
              <a:buFontTx/>
              <a:buChar char="-"/>
            </a:pPr>
            <a:r>
              <a:rPr lang="en-US" sz="2800" dirty="0">
                <a:latin typeface="+mn-lt"/>
              </a:rPr>
              <a:t>He won 8 </a:t>
            </a:r>
            <a:r>
              <a:rPr lang="en-US" sz="2800" i="0" dirty="0">
                <a:effectLst/>
                <a:highlight>
                  <a:srgbClr val="FFFFFF"/>
                </a:highlight>
                <a:latin typeface="+mn-lt"/>
              </a:rPr>
              <a:t>Ballon d’Or (</a:t>
            </a:r>
            <a:r>
              <a:rPr lang="en-US" sz="2800" dirty="0">
                <a:latin typeface="+mn-lt"/>
              </a:rPr>
              <a:t>golden balls), 4 Champions League and 1 world cup</a:t>
            </a:r>
          </a:p>
          <a:p>
            <a:pPr algn="l" rtl="0">
              <a:buFontTx/>
              <a:buChar char="-"/>
            </a:pPr>
            <a:r>
              <a:rPr lang="en-US" sz="2800" dirty="0">
                <a:latin typeface="+mn-lt"/>
              </a:rPr>
              <a:t>He plays in CF, LW , RW , SS, AM</a:t>
            </a:r>
            <a:endParaRPr lang="ar-SA" sz="2800" dirty="0">
              <a:latin typeface="+mn-lt"/>
            </a:endParaRPr>
          </a:p>
          <a:p>
            <a:pPr algn="l" rtl="0">
              <a:buFontTx/>
              <a:buChar char="-"/>
            </a:pPr>
            <a:endParaRPr lang="ar-SA" sz="3200" dirty="0">
              <a:latin typeface="Agency FB" panose="020B0503020202020204" pitchFamily="34" charset="0"/>
            </a:endParaRPr>
          </a:p>
        </p:txBody>
      </p:sp>
    </p:spTree>
    <p:extLst>
      <p:ext uri="{BB962C8B-B14F-4D97-AF65-F5344CB8AC3E}">
        <p14:creationId xmlns:p14="http://schemas.microsoft.com/office/powerpoint/2010/main" val="12895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erial view of a football field&#10;&#10;Description automatically generated">
            <a:extLst>
              <a:ext uri="{FF2B5EF4-FFF2-40B4-BE49-F238E27FC236}">
                <a16:creationId xmlns:a16="http://schemas.microsoft.com/office/drawing/2014/main" id="{B5EE826B-9B0D-0825-DCDE-E085CD61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2" y="356461"/>
            <a:ext cx="11505363" cy="6154872"/>
          </a:xfrm>
          <a:prstGeom prst="rect">
            <a:avLst/>
          </a:prstGeom>
        </p:spPr>
      </p:pic>
      <p:cxnSp>
        <p:nvCxnSpPr>
          <p:cNvPr id="10" name="Straight Arrow Connector 9">
            <a:extLst>
              <a:ext uri="{FF2B5EF4-FFF2-40B4-BE49-F238E27FC236}">
                <a16:creationId xmlns:a16="http://schemas.microsoft.com/office/drawing/2014/main" id="{B251A431-1915-8E77-E64B-CB8EE7652737}"/>
              </a:ext>
            </a:extLst>
          </p:cNvPr>
          <p:cNvCxnSpPr>
            <a:cxnSpLocks/>
          </p:cNvCxnSpPr>
          <p:nvPr/>
        </p:nvCxnSpPr>
        <p:spPr>
          <a:xfrm>
            <a:off x="9887578" y="2471895"/>
            <a:ext cx="0" cy="699364"/>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A636128-A15B-623F-44CB-F436506F3F12}"/>
              </a:ext>
            </a:extLst>
          </p:cNvPr>
          <p:cNvCxnSpPr>
            <a:cxnSpLocks/>
          </p:cNvCxnSpPr>
          <p:nvPr/>
        </p:nvCxnSpPr>
        <p:spPr>
          <a:xfrm flipH="1">
            <a:off x="8370277" y="1527349"/>
            <a:ext cx="733530" cy="0"/>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DC45B76-C314-A44C-ED07-D34D4136CBFC}"/>
              </a:ext>
            </a:extLst>
          </p:cNvPr>
          <p:cNvCxnSpPr>
            <a:cxnSpLocks/>
          </p:cNvCxnSpPr>
          <p:nvPr/>
        </p:nvCxnSpPr>
        <p:spPr>
          <a:xfrm flipH="1">
            <a:off x="8370277" y="5469653"/>
            <a:ext cx="803868" cy="0"/>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 name="Straight Arrow Connector 1">
            <a:extLst>
              <a:ext uri="{FF2B5EF4-FFF2-40B4-BE49-F238E27FC236}">
                <a16:creationId xmlns:a16="http://schemas.microsoft.com/office/drawing/2014/main" id="{20F272E0-33F1-6F5B-A651-006E1EACF8BA}"/>
              </a:ext>
            </a:extLst>
          </p:cNvPr>
          <p:cNvCxnSpPr>
            <a:cxnSpLocks/>
          </p:cNvCxnSpPr>
          <p:nvPr/>
        </p:nvCxnSpPr>
        <p:spPr>
          <a:xfrm flipH="1">
            <a:off x="7825253" y="3586041"/>
            <a:ext cx="733530" cy="0"/>
          </a:xfrm>
          <a:prstGeom prst="straightConnector1">
            <a:avLst/>
          </a:prstGeom>
          <a:ln w="57150">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28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flipH="1">
            <a:off x="710976" y="156201"/>
            <a:ext cx="10810240" cy="698360"/>
          </a:xfrm>
        </p:spPr>
        <p:txBody>
          <a:bodyPr rtlCol="1">
            <a:noAutofit/>
          </a:bodyPr>
          <a:lstStyle/>
          <a:p>
            <a:pPr algn="l" rtl="0"/>
            <a:r>
              <a:rPr lang="en-US" sz="4000" b="1" dirty="0">
                <a:latin typeface="Times New Roman" panose="02020603050405020304" pitchFamily="18" charset="0"/>
                <a:cs typeface="Times New Roman" panose="02020603050405020304" pitchFamily="18" charset="0"/>
              </a:rPr>
              <a:t>Introduction To Messi And Ronaldo</a:t>
            </a:r>
            <a:endParaRPr lang="ar-SA" sz="4000" b="1" dirty="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08C73CBE-5A51-4178-D9E5-D6D4B3046D20}"/>
              </a:ext>
            </a:extLst>
          </p:cNvPr>
          <p:cNvGraphicFramePr>
            <a:graphicFrameLocks noGrp="1"/>
          </p:cNvGraphicFramePr>
          <p:nvPr>
            <p:ph sz="half" idx="2"/>
            <p:extLst>
              <p:ext uri="{D42A27DB-BD31-4B8C-83A1-F6EECF244321}">
                <p14:modId xmlns:p14="http://schemas.microsoft.com/office/powerpoint/2010/main" val="1650835925"/>
              </p:ext>
            </p:extLst>
          </p:nvPr>
        </p:nvGraphicFramePr>
        <p:xfrm flipH="1">
          <a:off x="1076848" y="954592"/>
          <a:ext cx="10078497" cy="5620923"/>
        </p:xfrm>
        <a:graphic>
          <a:graphicData uri="http://schemas.openxmlformats.org/drawingml/2006/table">
            <a:tbl>
              <a:tblPr rtl="1" firstRow="1" bandRow="1">
                <a:tableStyleId>{69CF1AB2-1976-4502-BF36-3FF5EA218861}</a:tableStyleId>
              </a:tblPr>
              <a:tblGrid>
                <a:gridCol w="3359499">
                  <a:extLst>
                    <a:ext uri="{9D8B030D-6E8A-4147-A177-3AD203B41FA5}">
                      <a16:colId xmlns:a16="http://schemas.microsoft.com/office/drawing/2014/main" val="3150163977"/>
                    </a:ext>
                  </a:extLst>
                </a:gridCol>
                <a:gridCol w="3359499">
                  <a:extLst>
                    <a:ext uri="{9D8B030D-6E8A-4147-A177-3AD203B41FA5}">
                      <a16:colId xmlns:a16="http://schemas.microsoft.com/office/drawing/2014/main" val="2623344461"/>
                    </a:ext>
                  </a:extLst>
                </a:gridCol>
                <a:gridCol w="3359499">
                  <a:extLst>
                    <a:ext uri="{9D8B030D-6E8A-4147-A177-3AD203B41FA5}">
                      <a16:colId xmlns:a16="http://schemas.microsoft.com/office/drawing/2014/main" val="64855472"/>
                    </a:ext>
                  </a:extLst>
                </a:gridCol>
              </a:tblGrid>
              <a:tr h="562743">
                <a:tc>
                  <a:txBody>
                    <a:bodyPr/>
                    <a:lstStyle/>
                    <a:p>
                      <a:pPr marL="0" marR="0" algn="ctr" rtl="0">
                        <a:lnSpc>
                          <a:spcPct val="107000"/>
                        </a:lnSpc>
                        <a:spcBef>
                          <a:spcPts val="0"/>
                        </a:spcBef>
                        <a:spcAft>
                          <a:spcPts val="0"/>
                        </a:spcAft>
                      </a:pPr>
                      <a:r>
                        <a:rPr lang="en-US" sz="2400" b="1" kern="100" dirty="0">
                          <a:effectLst/>
                          <a:latin typeface="+mn-lt"/>
                          <a:ea typeface="Aptos" panose="020B0004020202020204" pitchFamily="34" charset="0"/>
                          <a:cs typeface="Arial" panose="020B0604020202020204" pitchFamily="34" charset="0"/>
                        </a:rPr>
                        <a:t>Messi</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b="1" kern="100" dirty="0">
                          <a:effectLst/>
                          <a:latin typeface="+mn-lt"/>
                          <a:ea typeface="Aptos" panose="020B0004020202020204" pitchFamily="34" charset="0"/>
                          <a:cs typeface="Arial" panose="020B0604020202020204" pitchFamily="34" charset="0"/>
                        </a:rPr>
                        <a:t>Ronaldo</a:t>
                      </a:r>
                      <a:endParaRPr lang="en-US" sz="240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400" kern="100" dirty="0">
                          <a:effectLst/>
                          <a:latin typeface="+mn-lt"/>
                          <a:ea typeface="Aptos" panose="020B0004020202020204" pitchFamily="34" charset="0"/>
                          <a:cs typeface="Arial" panose="020B0604020202020204" pitchFamily="34" charset="0"/>
                        </a:rPr>
                        <a:t>Statistics from birth to 2022</a:t>
                      </a:r>
                    </a:p>
                  </a:txBody>
                  <a:tcPr marL="68580" marR="68580" marT="0" marB="0" anchor="ctr"/>
                </a:tc>
                <a:extLst>
                  <a:ext uri="{0D108BD9-81ED-4DB2-BD59-A6C34878D82A}">
                    <a16:rowId xmlns:a16="http://schemas.microsoft.com/office/drawing/2014/main" val="2987603555"/>
                  </a:ext>
                </a:extLst>
              </a:tr>
              <a:tr h="1371299">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Messi is an Argentine professional footballer who plays as a forward for Ligue 1 club Paris Saint-Germain and captains the Argentina national team.</a:t>
                      </a:r>
                    </a:p>
                  </a:txBody>
                  <a:tcPr marL="68580" marR="68580" marT="0" marB="0" anchor="ctr"/>
                </a:tc>
                <a:tc>
                  <a:txBody>
                    <a:bodyPr/>
                    <a:lstStyle/>
                    <a:p>
                      <a:pPr marL="0" marR="0" algn="ctr" rtl="0">
                        <a:lnSpc>
                          <a:spcPct val="107000"/>
                        </a:lnSpc>
                        <a:spcBef>
                          <a:spcPts val="0"/>
                        </a:spcBef>
                        <a:spcAft>
                          <a:spcPts val="0"/>
                        </a:spcAft>
                      </a:pPr>
                      <a:r>
                        <a:rPr lang="en-US" sz="1600" b="1" kern="100" dirty="0">
                          <a:effectLst/>
                          <a:latin typeface="+mn-lt"/>
                          <a:ea typeface="Aptos" panose="020B0004020202020204" pitchFamily="34" charset="0"/>
                          <a:cs typeface="Arial" panose="020B0604020202020204" pitchFamily="34" charset="0"/>
                        </a:rPr>
                        <a:t>Ronaldo </a:t>
                      </a:r>
                      <a:r>
                        <a:rPr lang="en-US" sz="1600" kern="100" dirty="0">
                          <a:effectLst/>
                          <a:latin typeface="+mn-lt"/>
                          <a:ea typeface="Aptos" panose="020B0004020202020204" pitchFamily="34" charset="0"/>
                          <a:cs typeface="Arial" panose="020B0604020202020204" pitchFamily="34" charset="0"/>
                        </a:rPr>
                        <a:t>is a Portuguese professional footballer who plays as a forward for Premier League club Manchester United and captains the Portugal national team.</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Information</a:t>
                      </a:r>
                    </a:p>
                  </a:txBody>
                  <a:tcPr marL="68580" marR="68580" marT="0" marB="0" anchor="ctr"/>
                </a:tc>
                <a:extLst>
                  <a:ext uri="{0D108BD9-81ED-4DB2-BD59-A6C34878D82A}">
                    <a16:rowId xmlns:a16="http://schemas.microsoft.com/office/drawing/2014/main" val="1063031766"/>
                  </a:ext>
                </a:extLst>
              </a:tr>
              <a:tr h="678472">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June 24, 1987 (age 36 years), Rosario, Argentina</a:t>
                      </a:r>
                    </a:p>
                  </a:txBody>
                  <a:tcPr marL="68580" marR="68580" marT="0" marB="0" anchor="ctr"/>
                </a:tc>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February 5, 1985 (age 39 years), Hospital Dr. </a:t>
                      </a:r>
                      <a:r>
                        <a:rPr lang="en-US" sz="1600" kern="100" dirty="0" err="1">
                          <a:effectLst/>
                          <a:latin typeface="+mn-lt"/>
                          <a:ea typeface="Aptos" panose="020B0004020202020204" pitchFamily="34" charset="0"/>
                          <a:cs typeface="Arial" panose="020B0604020202020204" pitchFamily="34" charset="0"/>
                        </a:rPr>
                        <a:t>Nélio</a:t>
                      </a:r>
                      <a:r>
                        <a:rPr lang="en-US" sz="1600" kern="100" dirty="0">
                          <a:effectLst/>
                          <a:latin typeface="+mn-lt"/>
                          <a:ea typeface="Aptos" panose="020B0004020202020204" pitchFamily="34" charset="0"/>
                          <a:cs typeface="Arial" panose="020B0604020202020204" pitchFamily="34" charset="0"/>
                        </a:rPr>
                        <a:t> </a:t>
                      </a:r>
                      <a:r>
                        <a:rPr lang="en-US" sz="1600" kern="100" dirty="0" err="1">
                          <a:effectLst/>
                          <a:latin typeface="+mn-lt"/>
                          <a:ea typeface="Aptos" panose="020B0004020202020204" pitchFamily="34" charset="0"/>
                          <a:cs typeface="Arial" panose="020B0604020202020204" pitchFamily="34" charset="0"/>
                        </a:rPr>
                        <a:t>Mendonça</a:t>
                      </a:r>
                      <a:r>
                        <a:rPr lang="en-US" sz="1600" kern="100" dirty="0">
                          <a:effectLst/>
                          <a:latin typeface="+mn-lt"/>
                          <a:ea typeface="Aptos" panose="020B0004020202020204" pitchFamily="34" charset="0"/>
                          <a:cs typeface="Arial" panose="020B0604020202020204" pitchFamily="34" charset="0"/>
                        </a:rPr>
                        <a:t>, Funchal, Portugal</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Born</a:t>
                      </a:r>
                    </a:p>
                  </a:txBody>
                  <a:tcPr marL="68580" marR="68580" marT="0" marB="0" anchor="ctr"/>
                </a:tc>
                <a:extLst>
                  <a:ext uri="{0D108BD9-81ED-4DB2-BD59-A6C34878D82A}">
                    <a16:rowId xmlns:a16="http://schemas.microsoft.com/office/drawing/2014/main" val="1862551375"/>
                  </a:ext>
                </a:extLst>
              </a:tr>
              <a:tr h="562743">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1.69 m</a:t>
                      </a:r>
                    </a:p>
                  </a:txBody>
                  <a:tcPr marL="68580" marR="68580" marT="0" marB="0" anchor="ctr"/>
                </a:tc>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1.87 m</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Height</a:t>
                      </a:r>
                    </a:p>
                  </a:txBody>
                  <a:tcPr marL="68580" marR="68580" marT="0" marB="0" anchor="ctr"/>
                </a:tc>
                <a:extLst>
                  <a:ext uri="{0D108BD9-81ED-4DB2-BD59-A6C34878D82A}">
                    <a16:rowId xmlns:a16="http://schemas.microsoft.com/office/drawing/2014/main" val="863930830"/>
                  </a:ext>
                </a:extLst>
              </a:tr>
              <a:tr h="562743">
                <a:tc>
                  <a:txBody>
                    <a:bodyPr/>
                    <a:lstStyle/>
                    <a:p>
                      <a:pPr marL="0" marR="0" algn="ctr" rtl="0">
                        <a:lnSpc>
                          <a:spcPct val="107000"/>
                        </a:lnSpc>
                        <a:spcBef>
                          <a:spcPts val="0"/>
                        </a:spcBef>
                        <a:spcAft>
                          <a:spcPts val="0"/>
                        </a:spcAft>
                      </a:pPr>
                      <a:r>
                        <a:rPr lang="en-US" sz="1600" kern="100" dirty="0" err="1">
                          <a:effectLst/>
                          <a:latin typeface="+mn-lt"/>
                          <a:ea typeface="Aptos" panose="020B0004020202020204" pitchFamily="34" charset="0"/>
                          <a:cs typeface="Arial" panose="020B0604020202020204" pitchFamily="34" charset="0"/>
                        </a:rPr>
                        <a:t>Antonela</a:t>
                      </a:r>
                      <a:r>
                        <a:rPr lang="en-US" sz="1600" kern="100" dirty="0">
                          <a:effectLst/>
                          <a:latin typeface="+mn-lt"/>
                          <a:ea typeface="Aptos" panose="020B0004020202020204" pitchFamily="34" charset="0"/>
                          <a:cs typeface="Arial" panose="020B0604020202020204" pitchFamily="34" charset="0"/>
                        </a:rPr>
                        <a:t> </a:t>
                      </a:r>
                      <a:r>
                        <a:rPr lang="en-US" sz="1600" kern="100" dirty="0" err="1">
                          <a:effectLst/>
                          <a:latin typeface="+mn-lt"/>
                          <a:ea typeface="Aptos" panose="020B0004020202020204" pitchFamily="34" charset="0"/>
                          <a:cs typeface="Arial" panose="020B0604020202020204" pitchFamily="34" charset="0"/>
                        </a:rPr>
                        <a:t>Roccuzzo</a:t>
                      </a:r>
                      <a:r>
                        <a:rPr lang="en-US" sz="1600" kern="100" dirty="0">
                          <a:effectLst/>
                          <a:latin typeface="+mn-lt"/>
                          <a:ea typeface="Aptos" panose="020B0004020202020204" pitchFamily="34" charset="0"/>
                          <a:cs typeface="Arial" panose="020B0604020202020204" pitchFamily="34" charset="0"/>
                        </a:rPr>
                        <a:t> (m. 2017)</a:t>
                      </a:r>
                    </a:p>
                  </a:txBody>
                  <a:tcPr marL="68580" marR="68580" marT="0" marB="0" anchor="ctr"/>
                </a:tc>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Georgina Rodríguez (2017)</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Partner</a:t>
                      </a:r>
                    </a:p>
                  </a:txBody>
                  <a:tcPr marL="68580" marR="68580" marT="0" marB="0" anchor="ctr"/>
                </a:tc>
                <a:extLst>
                  <a:ext uri="{0D108BD9-81ED-4DB2-BD59-A6C34878D82A}">
                    <a16:rowId xmlns:a16="http://schemas.microsoft.com/office/drawing/2014/main" val="2626034766"/>
                  </a:ext>
                </a:extLst>
              </a:tr>
              <a:tr h="562743">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41 million USD (2022)</a:t>
                      </a:r>
                    </a:p>
                  </a:txBody>
                  <a:tcPr marL="68580" marR="68580" marT="0" marB="0" anchor="ctr"/>
                </a:tc>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26.52 million GBP (2022)</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Salary</a:t>
                      </a:r>
                    </a:p>
                  </a:txBody>
                  <a:tcPr marL="68580" marR="68580" marT="0" marB="0" anchor="ctr"/>
                </a:tc>
                <a:extLst>
                  <a:ext uri="{0D108BD9-81ED-4DB2-BD59-A6C34878D82A}">
                    <a16:rowId xmlns:a16="http://schemas.microsoft.com/office/drawing/2014/main" val="828508036"/>
                  </a:ext>
                </a:extLst>
              </a:tr>
              <a:tr h="1024885">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Mateo Messi </a:t>
                      </a:r>
                      <a:r>
                        <a:rPr lang="en-US" sz="1600" kern="100" dirty="0" err="1">
                          <a:effectLst/>
                          <a:latin typeface="+mn-lt"/>
                          <a:ea typeface="Aptos" panose="020B0004020202020204" pitchFamily="34" charset="0"/>
                          <a:cs typeface="Arial" panose="020B0604020202020204" pitchFamily="34" charset="0"/>
                        </a:rPr>
                        <a:t>Roccuzzo</a:t>
                      </a:r>
                      <a:r>
                        <a:rPr lang="en-US" sz="1600" kern="100" dirty="0">
                          <a:effectLst/>
                          <a:latin typeface="+mn-lt"/>
                          <a:ea typeface="Aptos" panose="020B0004020202020204" pitchFamily="34" charset="0"/>
                          <a:cs typeface="Arial" panose="020B0604020202020204" pitchFamily="34" charset="0"/>
                        </a:rPr>
                        <a:t>, Thiago Messi </a:t>
                      </a:r>
                      <a:r>
                        <a:rPr lang="en-US" sz="1600" kern="100" dirty="0" err="1">
                          <a:effectLst/>
                          <a:latin typeface="+mn-lt"/>
                          <a:ea typeface="Aptos" panose="020B0004020202020204" pitchFamily="34" charset="0"/>
                          <a:cs typeface="Arial" panose="020B0604020202020204" pitchFamily="34" charset="0"/>
                        </a:rPr>
                        <a:t>Roccuzzo</a:t>
                      </a:r>
                      <a:r>
                        <a:rPr lang="en-US" sz="1600" kern="100" dirty="0">
                          <a:effectLst/>
                          <a:latin typeface="+mn-lt"/>
                          <a:ea typeface="Aptos" panose="020B0004020202020204" pitchFamily="34" charset="0"/>
                          <a:cs typeface="Arial" panose="020B0604020202020204" pitchFamily="34" charset="0"/>
                        </a:rPr>
                        <a:t>, Ciro Messi </a:t>
                      </a:r>
                      <a:r>
                        <a:rPr lang="en-US" sz="1600" kern="100" dirty="0" err="1">
                          <a:effectLst/>
                          <a:latin typeface="+mn-lt"/>
                          <a:ea typeface="Aptos" panose="020B0004020202020204" pitchFamily="34" charset="0"/>
                          <a:cs typeface="Arial" panose="020B0604020202020204" pitchFamily="34" charset="0"/>
                        </a:rPr>
                        <a:t>Roccuzzo</a:t>
                      </a:r>
                      <a:endParaRPr lang="en-US" sz="1600" kern="100" dirty="0">
                        <a:effectLst/>
                        <a:latin typeface="+mn-lt"/>
                        <a:ea typeface="Aptos" panose="020B000402020202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kern="100" dirty="0">
                          <a:effectLst/>
                          <a:latin typeface="+mn-lt"/>
                          <a:ea typeface="Aptos" panose="020B0004020202020204" pitchFamily="34" charset="0"/>
                          <a:cs typeface="Arial" panose="020B0604020202020204" pitchFamily="34" charset="0"/>
                        </a:rPr>
                        <a:t>Cristiano Ronaldo Jr., Alana Martina dos Santos Aveiro, Eva Maria Dos Santos, Mateo Ronaldo</a:t>
                      </a:r>
                    </a:p>
                  </a:txBody>
                  <a:tcPr marL="68580" marR="68580" marT="0" marB="0" anchor="ctr"/>
                </a:tc>
                <a:tc>
                  <a:txBody>
                    <a:bodyPr/>
                    <a:lstStyle/>
                    <a:p>
                      <a:pPr marL="0" marR="0" algn="ctr" rtl="0">
                        <a:lnSpc>
                          <a:spcPct val="107000"/>
                        </a:lnSpc>
                        <a:spcBef>
                          <a:spcPts val="0"/>
                        </a:spcBef>
                        <a:spcAft>
                          <a:spcPts val="0"/>
                        </a:spcAft>
                      </a:pPr>
                      <a:r>
                        <a:rPr lang="en-US" sz="3600" kern="100" dirty="0">
                          <a:effectLst/>
                          <a:latin typeface="+mn-lt"/>
                          <a:ea typeface="Aptos" panose="020B0004020202020204" pitchFamily="34" charset="0"/>
                          <a:cs typeface="Arial" panose="020B0604020202020204" pitchFamily="34" charset="0"/>
                        </a:rPr>
                        <a:t>Children</a:t>
                      </a:r>
                    </a:p>
                  </a:txBody>
                  <a:tcPr marL="68580" marR="68580" marT="0" marB="0" anchor="ctr"/>
                </a:tc>
                <a:extLst>
                  <a:ext uri="{0D108BD9-81ED-4DB2-BD59-A6C34878D82A}">
                    <a16:rowId xmlns:a16="http://schemas.microsoft.com/office/drawing/2014/main" val="266118261"/>
                  </a:ext>
                </a:extLst>
              </a:tr>
            </a:tbl>
          </a:graphicData>
        </a:graphic>
      </p:graphicFrame>
    </p:spTree>
    <p:extLst>
      <p:ext uri="{BB962C8B-B14F-4D97-AF65-F5344CB8AC3E}">
        <p14:creationId xmlns:p14="http://schemas.microsoft.com/office/powerpoint/2010/main" val="357641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الصحة واللياقة البدنية 16×9">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063338_TF02922391" id="{FBACEC65-1887-4861-A1B2-7CFDFA0BBCD9}" vid="{9707EAD7-8B5F-4F6F-8ADE-EA14EC15BC0F}"/>
    </a:ext>
  </a:extLst>
</a:theme>
</file>

<file path=ppt/theme/theme2.xml><?xml version="1.0" encoding="utf-8"?>
<a:theme xmlns:a="http://schemas.openxmlformats.org/drawingml/2006/main" name="نسق Offic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1193</TotalTime>
  <Words>2238</Words>
  <Application>Microsoft Office PowerPoint</Application>
  <PresentationFormat>Widescreen</PresentationFormat>
  <Paragraphs>246</Paragraphs>
  <Slides>50</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Agency FB</vt:lpstr>
      <vt:lpstr>Arial</vt:lpstr>
      <vt:lpstr>Calibri</vt:lpstr>
      <vt:lpstr>Tahoma</vt:lpstr>
      <vt:lpstr>Times New Roman</vt:lpstr>
      <vt:lpstr>الصحة واللياقة البدنية 16×9</vt:lpstr>
      <vt:lpstr>Messi – Ronaldo</vt:lpstr>
      <vt:lpstr>PowerPoint Presentation</vt:lpstr>
      <vt:lpstr>Introduction To Messi – Ronaldo Comparison </vt:lpstr>
      <vt:lpstr> Objectives</vt:lpstr>
      <vt:lpstr>Ronaldo</vt:lpstr>
      <vt:lpstr>PowerPoint Presentation</vt:lpstr>
      <vt:lpstr>Messi</vt:lpstr>
      <vt:lpstr>PowerPoint Presentation</vt:lpstr>
      <vt:lpstr>Introduction To Messi And Ronaldo</vt:lpstr>
      <vt:lpstr>Introduction To Messi And Ronaldo</vt:lpstr>
      <vt:lpstr>Introduction To Messi And Ronaldo</vt:lpstr>
      <vt:lpstr>R o n a l d o (CR7)</vt:lpstr>
      <vt:lpstr>Statistics of Ronaldo's goals with clubs</vt:lpstr>
      <vt:lpstr>Statistics of Ronaldo's goals each year</vt:lpstr>
      <vt:lpstr>Statistics of Ronaldo's goals each season</vt:lpstr>
      <vt:lpstr>percentage of Ronaldo's goals each club</vt:lpstr>
      <vt:lpstr>Statistics of Ronaldo's goals with clubs  (Home - Away)</vt:lpstr>
      <vt:lpstr>Statistics of Ronaldo's goals each Position</vt:lpstr>
      <vt:lpstr>Statistics of Ronaldo's goals each position in deferent club</vt:lpstr>
      <vt:lpstr>Statistics of Ronaldo's goals each year</vt:lpstr>
      <vt:lpstr>The five players who made the most for Ronaldo</vt:lpstr>
      <vt:lpstr>The five most victimized clubs of Ronaldo</vt:lpstr>
      <vt:lpstr>Most times Cristiano Ronaldo has scored</vt:lpstr>
      <vt:lpstr>M e s s i</vt:lpstr>
      <vt:lpstr>Statistics of Messi's goals with clubs</vt:lpstr>
      <vt:lpstr>Statistics of Messi's goals each year</vt:lpstr>
      <vt:lpstr>Statistics of Messi's goals each sEASON</vt:lpstr>
      <vt:lpstr>percentage of Messi's goals each club</vt:lpstr>
      <vt:lpstr>Statistics of Messi's goals with clubs  (Home - Away)</vt:lpstr>
      <vt:lpstr>Statistics of Messi's goals each position</vt:lpstr>
      <vt:lpstr>Statistics of Messi's goals each Position for each club</vt:lpstr>
      <vt:lpstr>Statistics of Messi's goals for each part of body</vt:lpstr>
      <vt:lpstr>The five players who made the most for Messi</vt:lpstr>
      <vt:lpstr>Top five most victimized clubs of Messi</vt:lpstr>
      <vt:lpstr>Most times Messi has scored</vt:lpstr>
      <vt:lpstr>PowerPoint Presentation</vt:lpstr>
      <vt:lpstr>percentage of matches in which each player scored for his club</vt:lpstr>
      <vt:lpstr>The contributions of each player throughout the season</vt:lpstr>
      <vt:lpstr>Goal number scored by Cristiano and Messi</vt:lpstr>
      <vt:lpstr>Statistics when Ronaldo and Messi score a goal and their impact on the outcome of the match</vt:lpstr>
      <vt:lpstr>How to score a goal for each player</vt:lpstr>
      <vt:lpstr>Statistics of Number of goals Ronaldo and Messi in champions league and LaLiga</vt:lpstr>
      <vt:lpstr>Number of goals scored by each player in the Champions League</vt:lpstr>
      <vt:lpstr>Statistics of Ronaldo in Real Madrid and Messi in Barcelona</vt:lpstr>
      <vt:lpstr>Statistics of Ronaldo goals In Real Madrid and Messi in Barcelona</vt:lpstr>
      <vt:lpstr>Statistics of Ronaldo goals In Real Madrid and Messi in Barcelona</vt:lpstr>
      <vt:lpstr>numbers of Ronaldo's goals with Real Madrid and Messi for Barcelona in the Champions League and LaLiga</vt:lpstr>
      <vt:lpstr>Number of goals scored by each player in the Champions League when Ronaldo in real Madrid and Messi in Barcelona</vt:lpstr>
      <vt:lpstr>Any Question?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osos</dc:creator>
  <cp:lastModifiedBy>Ahmed osos</cp:lastModifiedBy>
  <cp:revision>76</cp:revision>
  <dcterms:created xsi:type="dcterms:W3CDTF">2024-06-12T16:14:34Z</dcterms:created>
  <dcterms:modified xsi:type="dcterms:W3CDTF">2024-06-16T00:50:59Z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